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57" r:id="rId6"/>
    <p:sldId id="258" r:id="rId7"/>
    <p:sldId id="259" r:id="rId8"/>
    <p:sldId id="278" r:id="rId9"/>
    <p:sldId id="260" r:id="rId10"/>
    <p:sldId id="282" r:id="rId11"/>
    <p:sldId id="261" r:id="rId12"/>
    <p:sldId id="262" r:id="rId13"/>
    <p:sldId id="264" r:id="rId14"/>
    <p:sldId id="265" r:id="rId15"/>
    <p:sldId id="267" r:id="rId16"/>
    <p:sldId id="266" r:id="rId17"/>
    <p:sldId id="263" r:id="rId18"/>
    <p:sldId id="268" r:id="rId19"/>
    <p:sldId id="270" r:id="rId20"/>
    <p:sldId id="274" r:id="rId21"/>
    <p:sldId id="272" r:id="rId22"/>
    <p:sldId id="269" r:id="rId23"/>
    <p:sldId id="271" r:id="rId24"/>
    <p:sldId id="273" r:id="rId25"/>
    <p:sldId id="275" r:id="rId26"/>
    <p:sldId id="284" r:id="rId27"/>
    <p:sldId id="286" r:id="rId28"/>
    <p:sldId id="276" r:id="rId29"/>
    <p:sldId id="277" r:id="rId30"/>
    <p:sldId id="280" r:id="rId31"/>
    <p:sldId id="281" r:id="rId32"/>
    <p:sldId id="279" r:id="rId33"/>
    <p:sldId id="283" r:id="rId34"/>
    <p:sldId id="285"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2B133BF-7C37-606A-15FE-96FBE3971FCC}" v="13" dt="2022-03-16T17:56:29.109"/>
    <p1510:client id="{CB51E170-804B-91C5-DB17-260EC8D9C49A}" v="51" dt="2022-03-16T18:01:40.69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87" d="100"/>
          <a:sy n="87" d="100"/>
        </p:scale>
        <p:origin x="1358" y="4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F15CBB-3F6B-4CA0-9680-0E5144F1BDCD}" type="doc">
      <dgm:prSet loTypeId="urn:microsoft.com/office/officeart/2008/layout/HexagonCluster" loCatId="picture" qsTypeId="urn:microsoft.com/office/officeart/2005/8/quickstyle/simple1" qsCatId="simple" csTypeId="urn:microsoft.com/office/officeart/2005/8/colors/accent1_2" csCatId="accent1" phldr="1"/>
      <dgm:spPr/>
      <dgm:t>
        <a:bodyPr/>
        <a:lstStyle/>
        <a:p>
          <a:endParaRPr lang="lv-LV"/>
        </a:p>
      </dgm:t>
    </dgm:pt>
    <dgm:pt modelId="{76EA51D5-7673-4212-8938-CB7FCEBB14FF}">
      <dgm:prSet phldrT="[Teksts]"/>
      <dgm:spPr>
        <a:solidFill>
          <a:srgbClr val="FFC000"/>
        </a:solidFill>
        <a:ln>
          <a:solidFill>
            <a:srgbClr val="FFC000"/>
          </a:solidFill>
        </a:ln>
      </dgm:spPr>
      <dgm:t>
        <a:bodyPr/>
        <a:lstStyle/>
        <a:p>
          <a:r>
            <a:rPr lang="lv-LV" b="1" i="1" dirty="0"/>
            <a:t>SPORTAM</a:t>
          </a:r>
        </a:p>
      </dgm:t>
    </dgm:pt>
    <dgm:pt modelId="{B79A5A50-6594-4876-827C-09D969442315}" type="parTrans" cxnId="{972C9265-9238-4F36-A46F-F872DA42A4C1}">
      <dgm:prSet/>
      <dgm:spPr/>
      <dgm:t>
        <a:bodyPr/>
        <a:lstStyle/>
        <a:p>
          <a:endParaRPr lang="lv-LV"/>
        </a:p>
      </dgm:t>
    </dgm:pt>
    <dgm:pt modelId="{D26ADA59-600F-4D67-9CCA-0EAB49D59884}" type="sibTrans" cxnId="{972C9265-9238-4F36-A46F-F872DA42A4C1}">
      <dgm:prSet/>
      <dgm:spPr>
        <a:solidFill>
          <a:schemeClr val="accent6">
            <a:lumMod val="60000"/>
            <a:lumOff val="40000"/>
            <a:alpha val="90000"/>
          </a:schemeClr>
        </a:solidFill>
        <a:ln>
          <a:solidFill>
            <a:schemeClr val="accent6">
              <a:lumMod val="60000"/>
              <a:lumOff val="40000"/>
            </a:schemeClr>
          </a:solidFill>
        </a:ln>
      </dgm:spPr>
      <dgm:t>
        <a:bodyPr/>
        <a:lstStyle/>
        <a:p>
          <a:endParaRPr lang="lv-LV"/>
        </a:p>
      </dgm:t>
    </dgm:pt>
    <dgm:pt modelId="{43A701B1-4C0F-4B6F-B49F-2F28C4E30FC5}">
      <dgm:prSet phldrT="[Teksts]"/>
      <dgm:spPr>
        <a:solidFill>
          <a:srgbClr val="FFC000"/>
        </a:solidFill>
        <a:ln>
          <a:solidFill>
            <a:srgbClr val="FFC000"/>
          </a:solidFill>
        </a:ln>
      </dgm:spPr>
      <dgm:t>
        <a:bodyPr/>
        <a:lstStyle/>
        <a:p>
          <a:r>
            <a:rPr lang="lv-LV" b="1" i="1" dirty="0"/>
            <a:t>SVĒTKIEM</a:t>
          </a:r>
        </a:p>
      </dgm:t>
    </dgm:pt>
    <dgm:pt modelId="{4CCA9973-9758-4880-A739-F9643131703C}" type="parTrans" cxnId="{A6EBC9BD-5AF8-476C-A78F-E9632971AB69}">
      <dgm:prSet/>
      <dgm:spPr/>
      <dgm:t>
        <a:bodyPr/>
        <a:lstStyle/>
        <a:p>
          <a:endParaRPr lang="lv-LV"/>
        </a:p>
      </dgm:t>
    </dgm:pt>
    <dgm:pt modelId="{5141A618-EA70-4D4E-A688-6AA7AB95096F}" type="sibTrans" cxnId="{A6EBC9BD-5AF8-476C-A78F-E9632971AB69}">
      <dgm:prSet/>
      <dgm:spPr>
        <a:solidFill>
          <a:schemeClr val="accent6">
            <a:lumMod val="60000"/>
            <a:lumOff val="40000"/>
            <a:alpha val="90000"/>
          </a:schemeClr>
        </a:solidFill>
        <a:ln>
          <a:solidFill>
            <a:schemeClr val="accent6">
              <a:lumMod val="60000"/>
              <a:lumOff val="40000"/>
            </a:schemeClr>
          </a:solidFill>
        </a:ln>
      </dgm:spPr>
      <dgm:t>
        <a:bodyPr/>
        <a:lstStyle/>
        <a:p>
          <a:endParaRPr lang="lv-LV"/>
        </a:p>
      </dgm:t>
    </dgm:pt>
    <dgm:pt modelId="{C020C746-8AD5-41A2-B346-75F757B33519}">
      <dgm:prSet phldrT="[Teksts]"/>
      <dgm:spPr>
        <a:solidFill>
          <a:srgbClr val="FFC000"/>
        </a:solidFill>
        <a:ln>
          <a:solidFill>
            <a:srgbClr val="FFC000"/>
          </a:solidFill>
        </a:ln>
      </dgm:spPr>
      <dgm:t>
        <a:bodyPr/>
        <a:lstStyle/>
        <a:p>
          <a:r>
            <a:rPr lang="lv-LV" b="1" i="1" dirty="0"/>
            <a:t>IKDIENAI, DARBAM</a:t>
          </a:r>
        </a:p>
      </dgm:t>
    </dgm:pt>
    <dgm:pt modelId="{F1CFDAB5-1469-406B-A2C4-FB071CEF1840}" type="parTrans" cxnId="{C764E6D4-7663-4890-AEBF-B7BC1930B7E8}">
      <dgm:prSet/>
      <dgm:spPr/>
      <dgm:t>
        <a:bodyPr/>
        <a:lstStyle/>
        <a:p>
          <a:endParaRPr lang="lv-LV"/>
        </a:p>
      </dgm:t>
    </dgm:pt>
    <dgm:pt modelId="{D17CFE18-8D0C-44C9-A976-9AE1FD107779}" type="sibTrans" cxnId="{C764E6D4-7663-4890-AEBF-B7BC1930B7E8}">
      <dgm:prSet/>
      <dgm:spPr>
        <a:solidFill>
          <a:schemeClr val="accent6">
            <a:lumMod val="60000"/>
            <a:lumOff val="40000"/>
            <a:alpha val="90000"/>
          </a:schemeClr>
        </a:solidFill>
        <a:ln>
          <a:solidFill>
            <a:schemeClr val="accent6">
              <a:lumMod val="60000"/>
              <a:lumOff val="40000"/>
            </a:schemeClr>
          </a:solidFill>
        </a:ln>
      </dgm:spPr>
      <dgm:t>
        <a:bodyPr/>
        <a:lstStyle/>
        <a:p>
          <a:endParaRPr lang="lv-LV"/>
        </a:p>
      </dgm:t>
    </dgm:pt>
    <dgm:pt modelId="{FB136FF5-82CB-49D8-AB94-AD8CE7A11A42}">
      <dgm:prSet/>
      <dgm:spPr>
        <a:solidFill>
          <a:srgbClr val="FFC000"/>
        </a:solidFill>
        <a:ln>
          <a:solidFill>
            <a:srgbClr val="FFC000"/>
          </a:solidFill>
        </a:ln>
      </dgm:spPr>
      <dgm:t>
        <a:bodyPr/>
        <a:lstStyle/>
        <a:p>
          <a:r>
            <a:rPr lang="lv-LV" b="1" i="1" dirty="0"/>
            <a:t>MĀJAI</a:t>
          </a:r>
        </a:p>
      </dgm:t>
    </dgm:pt>
    <dgm:pt modelId="{FDF7932C-1A13-4755-9F36-5A88E726975A}" type="parTrans" cxnId="{B845334B-69DE-4BF5-9473-B512000A8383}">
      <dgm:prSet/>
      <dgm:spPr/>
      <dgm:t>
        <a:bodyPr/>
        <a:lstStyle/>
        <a:p>
          <a:endParaRPr lang="lv-LV"/>
        </a:p>
      </dgm:t>
    </dgm:pt>
    <dgm:pt modelId="{45E137B2-E1E3-4F4E-949E-9B1EF3FA08F4}" type="sibTrans" cxnId="{B845334B-69DE-4BF5-9473-B512000A8383}">
      <dgm:prSet/>
      <dgm:spPr>
        <a:solidFill>
          <a:schemeClr val="accent6">
            <a:lumMod val="60000"/>
            <a:lumOff val="40000"/>
            <a:alpha val="90000"/>
          </a:schemeClr>
        </a:solidFill>
        <a:ln>
          <a:solidFill>
            <a:schemeClr val="accent6">
              <a:lumMod val="60000"/>
              <a:lumOff val="40000"/>
            </a:schemeClr>
          </a:solidFill>
        </a:ln>
      </dgm:spPr>
      <dgm:t>
        <a:bodyPr/>
        <a:lstStyle/>
        <a:p>
          <a:endParaRPr lang="lv-LV"/>
        </a:p>
      </dgm:t>
    </dgm:pt>
    <dgm:pt modelId="{CE117E69-0A01-4CCE-A2D5-6769530E5FE2}" type="pres">
      <dgm:prSet presAssocID="{58F15CBB-3F6B-4CA0-9680-0E5144F1BDCD}" presName="Name0" presStyleCnt="0">
        <dgm:presLayoutVars>
          <dgm:chMax val="21"/>
          <dgm:chPref val="21"/>
        </dgm:presLayoutVars>
      </dgm:prSet>
      <dgm:spPr/>
      <dgm:t>
        <a:bodyPr/>
        <a:lstStyle/>
        <a:p>
          <a:endParaRPr lang="lv-LV"/>
        </a:p>
      </dgm:t>
    </dgm:pt>
    <dgm:pt modelId="{A2364468-69D1-44F8-9F0D-557110E5005D}" type="pres">
      <dgm:prSet presAssocID="{76EA51D5-7673-4212-8938-CB7FCEBB14FF}" presName="text1" presStyleCnt="0"/>
      <dgm:spPr/>
    </dgm:pt>
    <dgm:pt modelId="{ED39B89C-6BEB-4240-AB9B-C7FC4F9F56CF}" type="pres">
      <dgm:prSet presAssocID="{76EA51D5-7673-4212-8938-CB7FCEBB14FF}" presName="textRepeatNode" presStyleLbl="alignNode1" presStyleIdx="0" presStyleCnt="4">
        <dgm:presLayoutVars>
          <dgm:chMax val="0"/>
          <dgm:chPref val="0"/>
          <dgm:bulletEnabled val="1"/>
        </dgm:presLayoutVars>
      </dgm:prSet>
      <dgm:spPr/>
      <dgm:t>
        <a:bodyPr/>
        <a:lstStyle/>
        <a:p>
          <a:endParaRPr lang="lv-LV"/>
        </a:p>
      </dgm:t>
    </dgm:pt>
    <dgm:pt modelId="{79DC54A6-CE62-4636-9431-E1643974BC3F}" type="pres">
      <dgm:prSet presAssocID="{76EA51D5-7673-4212-8938-CB7FCEBB14FF}" presName="textaccent1" presStyleCnt="0"/>
      <dgm:spPr/>
    </dgm:pt>
    <dgm:pt modelId="{98EC23CA-9CDA-48D1-8DC7-3F7FF0EC8605}" type="pres">
      <dgm:prSet presAssocID="{76EA51D5-7673-4212-8938-CB7FCEBB14FF}" presName="accentRepeatNode" presStyleLbl="solidAlignAcc1" presStyleIdx="0" presStyleCnt="8"/>
      <dgm:spPr>
        <a:solidFill>
          <a:srgbClr val="FFC000"/>
        </a:solidFill>
        <a:ln>
          <a:solidFill>
            <a:srgbClr val="FFC000"/>
          </a:solidFill>
        </a:ln>
      </dgm:spPr>
    </dgm:pt>
    <dgm:pt modelId="{4EFE28C6-102D-44BE-81EB-894C16945875}" type="pres">
      <dgm:prSet presAssocID="{D26ADA59-600F-4D67-9CCA-0EAB49D59884}" presName="image1" presStyleCnt="0"/>
      <dgm:spPr/>
    </dgm:pt>
    <dgm:pt modelId="{BEFBF93B-45F8-4BBE-9F38-A42B9B6D9D64}" type="pres">
      <dgm:prSet presAssocID="{D26ADA59-600F-4D67-9CCA-0EAB49D59884}" presName="imageRepeatNode" presStyleLbl="alignAcc1" presStyleIdx="0" presStyleCnt="4" custLinFactNeighborY="-1190"/>
      <dgm:spPr/>
      <dgm:t>
        <a:bodyPr/>
        <a:lstStyle/>
        <a:p>
          <a:endParaRPr lang="lv-LV"/>
        </a:p>
      </dgm:t>
    </dgm:pt>
    <dgm:pt modelId="{6C130D04-7661-44D8-B265-19E4AB9C9D1C}" type="pres">
      <dgm:prSet presAssocID="{D26ADA59-600F-4D67-9CCA-0EAB49D59884}" presName="imageaccent1" presStyleCnt="0"/>
      <dgm:spPr/>
    </dgm:pt>
    <dgm:pt modelId="{CC03AD8D-A2DA-4F92-8E7A-6D33667F0F94}" type="pres">
      <dgm:prSet presAssocID="{D26ADA59-600F-4D67-9CCA-0EAB49D59884}" presName="accentRepeatNode" presStyleLbl="solidAlignAcc1" presStyleIdx="1" presStyleCnt="8"/>
      <dgm:spPr>
        <a:solidFill>
          <a:schemeClr val="accent6">
            <a:lumMod val="60000"/>
            <a:lumOff val="40000"/>
          </a:schemeClr>
        </a:solidFill>
        <a:ln>
          <a:solidFill>
            <a:schemeClr val="accent6">
              <a:lumMod val="60000"/>
              <a:lumOff val="40000"/>
            </a:schemeClr>
          </a:solidFill>
        </a:ln>
      </dgm:spPr>
    </dgm:pt>
    <dgm:pt modelId="{415D9B56-07BA-4A0A-B09B-4C47860BA1AD}" type="pres">
      <dgm:prSet presAssocID="{FB136FF5-82CB-49D8-AB94-AD8CE7A11A42}" presName="text2" presStyleCnt="0"/>
      <dgm:spPr/>
    </dgm:pt>
    <dgm:pt modelId="{6CF3E57C-5618-4435-8EFD-C52969745876}" type="pres">
      <dgm:prSet presAssocID="{FB136FF5-82CB-49D8-AB94-AD8CE7A11A42}" presName="textRepeatNode" presStyleLbl="alignNode1" presStyleIdx="1" presStyleCnt="4">
        <dgm:presLayoutVars>
          <dgm:chMax val="0"/>
          <dgm:chPref val="0"/>
          <dgm:bulletEnabled val="1"/>
        </dgm:presLayoutVars>
      </dgm:prSet>
      <dgm:spPr/>
      <dgm:t>
        <a:bodyPr/>
        <a:lstStyle/>
        <a:p>
          <a:endParaRPr lang="lv-LV"/>
        </a:p>
      </dgm:t>
    </dgm:pt>
    <dgm:pt modelId="{36AB70FC-24EB-4DCD-BF6E-D40CBEE6CAC1}" type="pres">
      <dgm:prSet presAssocID="{FB136FF5-82CB-49D8-AB94-AD8CE7A11A42}" presName="textaccent2" presStyleCnt="0"/>
      <dgm:spPr/>
    </dgm:pt>
    <dgm:pt modelId="{8002CA20-A0E0-49BC-9395-190E3BA187BA}" type="pres">
      <dgm:prSet presAssocID="{FB136FF5-82CB-49D8-AB94-AD8CE7A11A42}" presName="accentRepeatNode" presStyleLbl="solidAlignAcc1" presStyleIdx="2" presStyleCnt="8"/>
      <dgm:spPr>
        <a:solidFill>
          <a:srgbClr val="FFC000"/>
        </a:solidFill>
        <a:ln>
          <a:solidFill>
            <a:srgbClr val="FFC000"/>
          </a:solidFill>
        </a:ln>
      </dgm:spPr>
    </dgm:pt>
    <dgm:pt modelId="{F7CDCEC3-3BF0-47E4-B139-A0FB35D3982E}" type="pres">
      <dgm:prSet presAssocID="{45E137B2-E1E3-4F4E-949E-9B1EF3FA08F4}" presName="image2" presStyleCnt="0"/>
      <dgm:spPr/>
    </dgm:pt>
    <dgm:pt modelId="{3D1D7982-C2CF-4098-B118-486F285A04C8}" type="pres">
      <dgm:prSet presAssocID="{45E137B2-E1E3-4F4E-949E-9B1EF3FA08F4}" presName="imageRepeatNode" presStyleLbl="alignAcc1" presStyleIdx="1" presStyleCnt="4" custLinFactNeighborX="-812" custLinFactNeighborY="-3352"/>
      <dgm:spPr/>
      <dgm:t>
        <a:bodyPr/>
        <a:lstStyle/>
        <a:p>
          <a:endParaRPr lang="lv-LV"/>
        </a:p>
      </dgm:t>
    </dgm:pt>
    <dgm:pt modelId="{4B03C711-B2E9-4433-84F4-A262823AC128}" type="pres">
      <dgm:prSet presAssocID="{45E137B2-E1E3-4F4E-949E-9B1EF3FA08F4}" presName="imageaccent2" presStyleCnt="0"/>
      <dgm:spPr/>
    </dgm:pt>
    <dgm:pt modelId="{B9619DAF-11AF-4885-B940-780AD7543F39}" type="pres">
      <dgm:prSet presAssocID="{45E137B2-E1E3-4F4E-949E-9B1EF3FA08F4}" presName="accentRepeatNode" presStyleLbl="solidAlignAcc1" presStyleIdx="3" presStyleCnt="8" custLinFactNeighborX="4375" custLinFactNeighborY="-15221"/>
      <dgm:spPr>
        <a:solidFill>
          <a:schemeClr val="accent6">
            <a:lumMod val="60000"/>
            <a:lumOff val="40000"/>
          </a:schemeClr>
        </a:solidFill>
        <a:ln>
          <a:solidFill>
            <a:schemeClr val="accent6">
              <a:lumMod val="60000"/>
              <a:lumOff val="40000"/>
            </a:schemeClr>
          </a:solidFill>
        </a:ln>
      </dgm:spPr>
    </dgm:pt>
    <dgm:pt modelId="{C6BCC352-47E4-41DC-A093-F08DAA2A927A}" type="pres">
      <dgm:prSet presAssocID="{43A701B1-4C0F-4B6F-B49F-2F28C4E30FC5}" presName="text3" presStyleCnt="0"/>
      <dgm:spPr/>
    </dgm:pt>
    <dgm:pt modelId="{41356878-6BC9-442B-BBDF-F6B9F8510DF4}" type="pres">
      <dgm:prSet presAssocID="{43A701B1-4C0F-4B6F-B49F-2F28C4E30FC5}" presName="textRepeatNode" presStyleLbl="alignNode1" presStyleIdx="2" presStyleCnt="4">
        <dgm:presLayoutVars>
          <dgm:chMax val="0"/>
          <dgm:chPref val="0"/>
          <dgm:bulletEnabled val="1"/>
        </dgm:presLayoutVars>
      </dgm:prSet>
      <dgm:spPr/>
      <dgm:t>
        <a:bodyPr/>
        <a:lstStyle/>
        <a:p>
          <a:endParaRPr lang="lv-LV"/>
        </a:p>
      </dgm:t>
    </dgm:pt>
    <dgm:pt modelId="{65A5FEDD-FFE6-4ECE-AA17-59A451501037}" type="pres">
      <dgm:prSet presAssocID="{43A701B1-4C0F-4B6F-B49F-2F28C4E30FC5}" presName="textaccent3" presStyleCnt="0"/>
      <dgm:spPr/>
    </dgm:pt>
    <dgm:pt modelId="{2EB1D20B-87F9-4EFB-ACD9-ACC737EED7F6}" type="pres">
      <dgm:prSet presAssocID="{43A701B1-4C0F-4B6F-B49F-2F28C4E30FC5}" presName="accentRepeatNode" presStyleLbl="solidAlignAcc1" presStyleIdx="4" presStyleCnt="8"/>
      <dgm:spPr>
        <a:solidFill>
          <a:srgbClr val="FFC000"/>
        </a:solidFill>
        <a:ln>
          <a:solidFill>
            <a:srgbClr val="FFC000"/>
          </a:solidFill>
        </a:ln>
      </dgm:spPr>
    </dgm:pt>
    <dgm:pt modelId="{DD9DC7D0-0489-4F60-9ED8-5D27751453D1}" type="pres">
      <dgm:prSet presAssocID="{5141A618-EA70-4D4E-A688-6AA7AB95096F}" presName="image3" presStyleCnt="0"/>
      <dgm:spPr/>
    </dgm:pt>
    <dgm:pt modelId="{AE96A7D5-3E0B-4C15-9D70-6A3381C1D1E6}" type="pres">
      <dgm:prSet presAssocID="{5141A618-EA70-4D4E-A688-6AA7AB95096F}" presName="imageRepeatNode" presStyleLbl="alignAcc1" presStyleIdx="2" presStyleCnt="4"/>
      <dgm:spPr/>
      <dgm:t>
        <a:bodyPr/>
        <a:lstStyle/>
        <a:p>
          <a:endParaRPr lang="lv-LV"/>
        </a:p>
      </dgm:t>
    </dgm:pt>
    <dgm:pt modelId="{395D9E1D-E7B9-4C5C-86F9-CBB0786B29C5}" type="pres">
      <dgm:prSet presAssocID="{5141A618-EA70-4D4E-A688-6AA7AB95096F}" presName="imageaccent3" presStyleCnt="0"/>
      <dgm:spPr/>
    </dgm:pt>
    <dgm:pt modelId="{E61A3241-41CE-43C3-9544-02416321CBF7}" type="pres">
      <dgm:prSet presAssocID="{5141A618-EA70-4D4E-A688-6AA7AB95096F}" presName="accentRepeatNode" presStyleLbl="solidAlignAcc1" presStyleIdx="5" presStyleCnt="8"/>
      <dgm:spPr>
        <a:solidFill>
          <a:schemeClr val="accent6">
            <a:lumMod val="60000"/>
            <a:lumOff val="40000"/>
          </a:schemeClr>
        </a:solidFill>
        <a:ln>
          <a:solidFill>
            <a:schemeClr val="accent6">
              <a:lumMod val="60000"/>
              <a:lumOff val="40000"/>
            </a:schemeClr>
          </a:solidFill>
        </a:ln>
      </dgm:spPr>
    </dgm:pt>
    <dgm:pt modelId="{2575C1B8-EBD8-47CF-97FB-B0FE03BCF4EC}" type="pres">
      <dgm:prSet presAssocID="{C020C746-8AD5-41A2-B346-75F757B33519}" presName="text4" presStyleCnt="0"/>
      <dgm:spPr/>
    </dgm:pt>
    <dgm:pt modelId="{5847FB41-1701-464D-BB49-D58B6E065C6A}" type="pres">
      <dgm:prSet presAssocID="{C020C746-8AD5-41A2-B346-75F757B33519}" presName="textRepeatNode" presStyleLbl="alignNode1" presStyleIdx="3" presStyleCnt="4">
        <dgm:presLayoutVars>
          <dgm:chMax val="0"/>
          <dgm:chPref val="0"/>
          <dgm:bulletEnabled val="1"/>
        </dgm:presLayoutVars>
      </dgm:prSet>
      <dgm:spPr/>
      <dgm:t>
        <a:bodyPr/>
        <a:lstStyle/>
        <a:p>
          <a:endParaRPr lang="lv-LV"/>
        </a:p>
      </dgm:t>
    </dgm:pt>
    <dgm:pt modelId="{D42CB541-E2EF-4F3A-B564-3ED4620C10C9}" type="pres">
      <dgm:prSet presAssocID="{C020C746-8AD5-41A2-B346-75F757B33519}" presName="textaccent4" presStyleCnt="0"/>
      <dgm:spPr/>
    </dgm:pt>
    <dgm:pt modelId="{558B65FB-54F8-4814-8999-1730BC355896}" type="pres">
      <dgm:prSet presAssocID="{C020C746-8AD5-41A2-B346-75F757B33519}" presName="accentRepeatNode" presStyleLbl="solidAlignAcc1" presStyleIdx="6" presStyleCnt="8"/>
      <dgm:spPr>
        <a:solidFill>
          <a:srgbClr val="FFC000"/>
        </a:solidFill>
        <a:ln>
          <a:solidFill>
            <a:srgbClr val="FFC000"/>
          </a:solidFill>
        </a:ln>
      </dgm:spPr>
    </dgm:pt>
    <dgm:pt modelId="{5CF6D8F5-E52C-41FA-B83B-75E3B60CA11E}" type="pres">
      <dgm:prSet presAssocID="{D17CFE18-8D0C-44C9-A976-9AE1FD107779}" presName="image4" presStyleCnt="0"/>
      <dgm:spPr/>
    </dgm:pt>
    <dgm:pt modelId="{9CF4EA57-194D-4DF4-9357-F8BB69E4116E}" type="pres">
      <dgm:prSet presAssocID="{D17CFE18-8D0C-44C9-A976-9AE1FD107779}" presName="imageRepeatNode" presStyleLbl="alignAcc1" presStyleIdx="3" presStyleCnt="4"/>
      <dgm:spPr/>
      <dgm:t>
        <a:bodyPr/>
        <a:lstStyle/>
        <a:p>
          <a:endParaRPr lang="lv-LV"/>
        </a:p>
      </dgm:t>
    </dgm:pt>
    <dgm:pt modelId="{22EE616E-60E0-4E75-B115-40BCAD1280D5}" type="pres">
      <dgm:prSet presAssocID="{D17CFE18-8D0C-44C9-A976-9AE1FD107779}" presName="imageaccent4" presStyleCnt="0"/>
      <dgm:spPr/>
    </dgm:pt>
    <dgm:pt modelId="{5839DBE5-5FEA-4DE6-A420-8D36C2C571EF}" type="pres">
      <dgm:prSet presAssocID="{D17CFE18-8D0C-44C9-A976-9AE1FD107779}" presName="accentRepeatNode" presStyleLbl="solidAlignAcc1" presStyleIdx="7" presStyleCnt="8"/>
      <dgm:spPr>
        <a:solidFill>
          <a:schemeClr val="accent6">
            <a:lumMod val="60000"/>
            <a:lumOff val="40000"/>
          </a:schemeClr>
        </a:solidFill>
        <a:ln>
          <a:solidFill>
            <a:schemeClr val="accent6">
              <a:lumMod val="60000"/>
              <a:lumOff val="40000"/>
            </a:schemeClr>
          </a:solidFill>
        </a:ln>
      </dgm:spPr>
    </dgm:pt>
  </dgm:ptLst>
  <dgm:cxnLst>
    <dgm:cxn modelId="{A6EBC9BD-5AF8-476C-A78F-E9632971AB69}" srcId="{58F15CBB-3F6B-4CA0-9680-0E5144F1BDCD}" destId="{43A701B1-4C0F-4B6F-B49F-2F28C4E30FC5}" srcOrd="2" destOrd="0" parTransId="{4CCA9973-9758-4880-A739-F9643131703C}" sibTransId="{5141A618-EA70-4D4E-A688-6AA7AB95096F}"/>
    <dgm:cxn modelId="{E4A2E04E-8ABD-491F-8336-23632B84782A}" type="presOf" srcId="{45E137B2-E1E3-4F4E-949E-9B1EF3FA08F4}" destId="{3D1D7982-C2CF-4098-B118-486F285A04C8}" srcOrd="0" destOrd="0" presId="urn:microsoft.com/office/officeart/2008/layout/HexagonCluster"/>
    <dgm:cxn modelId="{E773F6FF-06D8-46F4-965F-E13D587D7143}" type="presOf" srcId="{43A701B1-4C0F-4B6F-B49F-2F28C4E30FC5}" destId="{41356878-6BC9-442B-BBDF-F6B9F8510DF4}" srcOrd="0" destOrd="0" presId="urn:microsoft.com/office/officeart/2008/layout/HexagonCluster"/>
    <dgm:cxn modelId="{291B4823-6AF3-42C9-9DCF-F5FE83B9CCEB}" type="presOf" srcId="{D17CFE18-8D0C-44C9-A976-9AE1FD107779}" destId="{9CF4EA57-194D-4DF4-9357-F8BB69E4116E}" srcOrd="0" destOrd="0" presId="urn:microsoft.com/office/officeart/2008/layout/HexagonCluster"/>
    <dgm:cxn modelId="{6A565A36-F3CC-4C02-B756-4F37D2647289}" type="presOf" srcId="{76EA51D5-7673-4212-8938-CB7FCEBB14FF}" destId="{ED39B89C-6BEB-4240-AB9B-C7FC4F9F56CF}" srcOrd="0" destOrd="0" presId="urn:microsoft.com/office/officeart/2008/layout/HexagonCluster"/>
    <dgm:cxn modelId="{D0A3CDC2-6B5F-4EEA-94B2-B6FA580AA15A}" type="presOf" srcId="{C020C746-8AD5-41A2-B346-75F757B33519}" destId="{5847FB41-1701-464D-BB49-D58B6E065C6A}" srcOrd="0" destOrd="0" presId="urn:microsoft.com/office/officeart/2008/layout/HexagonCluster"/>
    <dgm:cxn modelId="{0CC8C4E0-52DA-41D4-8412-266933B37AF6}" type="presOf" srcId="{FB136FF5-82CB-49D8-AB94-AD8CE7A11A42}" destId="{6CF3E57C-5618-4435-8EFD-C52969745876}" srcOrd="0" destOrd="0" presId="urn:microsoft.com/office/officeart/2008/layout/HexagonCluster"/>
    <dgm:cxn modelId="{C764E6D4-7663-4890-AEBF-B7BC1930B7E8}" srcId="{58F15CBB-3F6B-4CA0-9680-0E5144F1BDCD}" destId="{C020C746-8AD5-41A2-B346-75F757B33519}" srcOrd="3" destOrd="0" parTransId="{F1CFDAB5-1469-406B-A2C4-FB071CEF1840}" sibTransId="{D17CFE18-8D0C-44C9-A976-9AE1FD107779}"/>
    <dgm:cxn modelId="{B845334B-69DE-4BF5-9473-B512000A8383}" srcId="{58F15CBB-3F6B-4CA0-9680-0E5144F1BDCD}" destId="{FB136FF5-82CB-49D8-AB94-AD8CE7A11A42}" srcOrd="1" destOrd="0" parTransId="{FDF7932C-1A13-4755-9F36-5A88E726975A}" sibTransId="{45E137B2-E1E3-4F4E-949E-9B1EF3FA08F4}"/>
    <dgm:cxn modelId="{972C9265-9238-4F36-A46F-F872DA42A4C1}" srcId="{58F15CBB-3F6B-4CA0-9680-0E5144F1BDCD}" destId="{76EA51D5-7673-4212-8938-CB7FCEBB14FF}" srcOrd="0" destOrd="0" parTransId="{B79A5A50-6594-4876-827C-09D969442315}" sibTransId="{D26ADA59-600F-4D67-9CCA-0EAB49D59884}"/>
    <dgm:cxn modelId="{D08253B3-AC0F-4010-A393-4C663C7CBA09}" type="presOf" srcId="{D26ADA59-600F-4D67-9CCA-0EAB49D59884}" destId="{BEFBF93B-45F8-4BBE-9F38-A42B9B6D9D64}" srcOrd="0" destOrd="0" presId="urn:microsoft.com/office/officeart/2008/layout/HexagonCluster"/>
    <dgm:cxn modelId="{14BD7B1E-0E83-49BD-9659-483E9A53332A}" type="presOf" srcId="{5141A618-EA70-4D4E-A688-6AA7AB95096F}" destId="{AE96A7D5-3E0B-4C15-9D70-6A3381C1D1E6}" srcOrd="0" destOrd="0" presId="urn:microsoft.com/office/officeart/2008/layout/HexagonCluster"/>
    <dgm:cxn modelId="{2EE9D092-3F91-477C-B298-D4C19C9CA9AB}" type="presOf" srcId="{58F15CBB-3F6B-4CA0-9680-0E5144F1BDCD}" destId="{CE117E69-0A01-4CCE-A2D5-6769530E5FE2}" srcOrd="0" destOrd="0" presId="urn:microsoft.com/office/officeart/2008/layout/HexagonCluster"/>
    <dgm:cxn modelId="{F314CDB8-70DA-4FC2-9DED-2F2728C2A73A}" type="presParOf" srcId="{CE117E69-0A01-4CCE-A2D5-6769530E5FE2}" destId="{A2364468-69D1-44F8-9F0D-557110E5005D}" srcOrd="0" destOrd="0" presId="urn:microsoft.com/office/officeart/2008/layout/HexagonCluster"/>
    <dgm:cxn modelId="{1F2E9D0C-DB35-4E15-92E2-5DCC694C4773}" type="presParOf" srcId="{A2364468-69D1-44F8-9F0D-557110E5005D}" destId="{ED39B89C-6BEB-4240-AB9B-C7FC4F9F56CF}" srcOrd="0" destOrd="0" presId="urn:microsoft.com/office/officeart/2008/layout/HexagonCluster"/>
    <dgm:cxn modelId="{28F62533-E30D-4A35-8CB5-EDA79854496D}" type="presParOf" srcId="{CE117E69-0A01-4CCE-A2D5-6769530E5FE2}" destId="{79DC54A6-CE62-4636-9431-E1643974BC3F}" srcOrd="1" destOrd="0" presId="urn:microsoft.com/office/officeart/2008/layout/HexagonCluster"/>
    <dgm:cxn modelId="{E9C76C3E-DBF5-40B9-8738-29768863C641}" type="presParOf" srcId="{79DC54A6-CE62-4636-9431-E1643974BC3F}" destId="{98EC23CA-9CDA-48D1-8DC7-3F7FF0EC8605}" srcOrd="0" destOrd="0" presId="urn:microsoft.com/office/officeart/2008/layout/HexagonCluster"/>
    <dgm:cxn modelId="{E8C89302-7788-4A90-BE1C-A0DC77A4055D}" type="presParOf" srcId="{CE117E69-0A01-4CCE-A2D5-6769530E5FE2}" destId="{4EFE28C6-102D-44BE-81EB-894C16945875}" srcOrd="2" destOrd="0" presId="urn:microsoft.com/office/officeart/2008/layout/HexagonCluster"/>
    <dgm:cxn modelId="{70A307BA-F3FA-4A84-85B5-5438E9552085}" type="presParOf" srcId="{4EFE28C6-102D-44BE-81EB-894C16945875}" destId="{BEFBF93B-45F8-4BBE-9F38-A42B9B6D9D64}" srcOrd="0" destOrd="0" presId="urn:microsoft.com/office/officeart/2008/layout/HexagonCluster"/>
    <dgm:cxn modelId="{2C92277A-A04A-4DDB-A6D9-E560D79FAD05}" type="presParOf" srcId="{CE117E69-0A01-4CCE-A2D5-6769530E5FE2}" destId="{6C130D04-7661-44D8-B265-19E4AB9C9D1C}" srcOrd="3" destOrd="0" presId="urn:microsoft.com/office/officeart/2008/layout/HexagonCluster"/>
    <dgm:cxn modelId="{C037098A-8C25-411A-8119-364F411AA57C}" type="presParOf" srcId="{6C130D04-7661-44D8-B265-19E4AB9C9D1C}" destId="{CC03AD8D-A2DA-4F92-8E7A-6D33667F0F94}" srcOrd="0" destOrd="0" presId="urn:microsoft.com/office/officeart/2008/layout/HexagonCluster"/>
    <dgm:cxn modelId="{4DABF7DF-5379-4953-AF4F-8CD80BCB52FD}" type="presParOf" srcId="{CE117E69-0A01-4CCE-A2D5-6769530E5FE2}" destId="{415D9B56-07BA-4A0A-B09B-4C47860BA1AD}" srcOrd="4" destOrd="0" presId="urn:microsoft.com/office/officeart/2008/layout/HexagonCluster"/>
    <dgm:cxn modelId="{2FFFBF6D-E6AD-4947-BF7B-98EF7B803733}" type="presParOf" srcId="{415D9B56-07BA-4A0A-B09B-4C47860BA1AD}" destId="{6CF3E57C-5618-4435-8EFD-C52969745876}" srcOrd="0" destOrd="0" presId="urn:microsoft.com/office/officeart/2008/layout/HexagonCluster"/>
    <dgm:cxn modelId="{6088C301-A2B5-45E1-BEDD-2ED0EAC1145E}" type="presParOf" srcId="{CE117E69-0A01-4CCE-A2D5-6769530E5FE2}" destId="{36AB70FC-24EB-4DCD-BF6E-D40CBEE6CAC1}" srcOrd="5" destOrd="0" presId="urn:microsoft.com/office/officeart/2008/layout/HexagonCluster"/>
    <dgm:cxn modelId="{D0071FEA-07C0-41A5-A07C-44B10E07D859}" type="presParOf" srcId="{36AB70FC-24EB-4DCD-BF6E-D40CBEE6CAC1}" destId="{8002CA20-A0E0-49BC-9395-190E3BA187BA}" srcOrd="0" destOrd="0" presId="urn:microsoft.com/office/officeart/2008/layout/HexagonCluster"/>
    <dgm:cxn modelId="{C925695F-4769-4FE0-9ACE-8D2A2204D44D}" type="presParOf" srcId="{CE117E69-0A01-4CCE-A2D5-6769530E5FE2}" destId="{F7CDCEC3-3BF0-47E4-B139-A0FB35D3982E}" srcOrd="6" destOrd="0" presId="urn:microsoft.com/office/officeart/2008/layout/HexagonCluster"/>
    <dgm:cxn modelId="{DD7EF93F-B862-4438-8B9F-C0917F39F42A}" type="presParOf" srcId="{F7CDCEC3-3BF0-47E4-B139-A0FB35D3982E}" destId="{3D1D7982-C2CF-4098-B118-486F285A04C8}" srcOrd="0" destOrd="0" presId="urn:microsoft.com/office/officeart/2008/layout/HexagonCluster"/>
    <dgm:cxn modelId="{997D6852-11AD-4300-AEBA-4038703F4359}" type="presParOf" srcId="{CE117E69-0A01-4CCE-A2D5-6769530E5FE2}" destId="{4B03C711-B2E9-4433-84F4-A262823AC128}" srcOrd="7" destOrd="0" presId="urn:microsoft.com/office/officeart/2008/layout/HexagonCluster"/>
    <dgm:cxn modelId="{B6FC2E8C-9FE4-4485-9D54-1A520474A020}" type="presParOf" srcId="{4B03C711-B2E9-4433-84F4-A262823AC128}" destId="{B9619DAF-11AF-4885-B940-780AD7543F39}" srcOrd="0" destOrd="0" presId="urn:microsoft.com/office/officeart/2008/layout/HexagonCluster"/>
    <dgm:cxn modelId="{8837DC8C-0194-4491-B659-9FA802B6BDFF}" type="presParOf" srcId="{CE117E69-0A01-4CCE-A2D5-6769530E5FE2}" destId="{C6BCC352-47E4-41DC-A093-F08DAA2A927A}" srcOrd="8" destOrd="0" presId="urn:microsoft.com/office/officeart/2008/layout/HexagonCluster"/>
    <dgm:cxn modelId="{DDD7F26B-1CB1-4CA3-B1B8-850AACC33D1F}" type="presParOf" srcId="{C6BCC352-47E4-41DC-A093-F08DAA2A927A}" destId="{41356878-6BC9-442B-BBDF-F6B9F8510DF4}" srcOrd="0" destOrd="0" presId="urn:microsoft.com/office/officeart/2008/layout/HexagonCluster"/>
    <dgm:cxn modelId="{525FCFB4-44AA-490C-9555-88586C71078C}" type="presParOf" srcId="{CE117E69-0A01-4CCE-A2D5-6769530E5FE2}" destId="{65A5FEDD-FFE6-4ECE-AA17-59A451501037}" srcOrd="9" destOrd="0" presId="urn:microsoft.com/office/officeart/2008/layout/HexagonCluster"/>
    <dgm:cxn modelId="{7E40164B-B0BF-4D29-8FEC-D0C5FF8C7719}" type="presParOf" srcId="{65A5FEDD-FFE6-4ECE-AA17-59A451501037}" destId="{2EB1D20B-87F9-4EFB-ACD9-ACC737EED7F6}" srcOrd="0" destOrd="0" presId="urn:microsoft.com/office/officeart/2008/layout/HexagonCluster"/>
    <dgm:cxn modelId="{C2633CEB-012D-45AC-876F-A4538CBE2293}" type="presParOf" srcId="{CE117E69-0A01-4CCE-A2D5-6769530E5FE2}" destId="{DD9DC7D0-0489-4F60-9ED8-5D27751453D1}" srcOrd="10" destOrd="0" presId="urn:microsoft.com/office/officeart/2008/layout/HexagonCluster"/>
    <dgm:cxn modelId="{007C239F-641D-4D99-B566-5DC2C864494D}" type="presParOf" srcId="{DD9DC7D0-0489-4F60-9ED8-5D27751453D1}" destId="{AE96A7D5-3E0B-4C15-9D70-6A3381C1D1E6}" srcOrd="0" destOrd="0" presId="urn:microsoft.com/office/officeart/2008/layout/HexagonCluster"/>
    <dgm:cxn modelId="{F211DB42-CD9D-4809-ACF9-CF12D45F39C7}" type="presParOf" srcId="{CE117E69-0A01-4CCE-A2D5-6769530E5FE2}" destId="{395D9E1D-E7B9-4C5C-86F9-CBB0786B29C5}" srcOrd="11" destOrd="0" presId="urn:microsoft.com/office/officeart/2008/layout/HexagonCluster"/>
    <dgm:cxn modelId="{BA6E45D6-58E6-4922-8A7B-A5AED31E22A6}" type="presParOf" srcId="{395D9E1D-E7B9-4C5C-86F9-CBB0786B29C5}" destId="{E61A3241-41CE-43C3-9544-02416321CBF7}" srcOrd="0" destOrd="0" presId="urn:microsoft.com/office/officeart/2008/layout/HexagonCluster"/>
    <dgm:cxn modelId="{82A49CE5-A411-4915-8938-F4582BA9817B}" type="presParOf" srcId="{CE117E69-0A01-4CCE-A2D5-6769530E5FE2}" destId="{2575C1B8-EBD8-47CF-97FB-B0FE03BCF4EC}" srcOrd="12" destOrd="0" presId="urn:microsoft.com/office/officeart/2008/layout/HexagonCluster"/>
    <dgm:cxn modelId="{B8235EF0-8AF3-4D23-A0B3-26E695C4A52A}" type="presParOf" srcId="{2575C1B8-EBD8-47CF-97FB-B0FE03BCF4EC}" destId="{5847FB41-1701-464D-BB49-D58B6E065C6A}" srcOrd="0" destOrd="0" presId="urn:microsoft.com/office/officeart/2008/layout/HexagonCluster"/>
    <dgm:cxn modelId="{BA7199A6-C0AF-4127-810C-0BAB64A839CF}" type="presParOf" srcId="{CE117E69-0A01-4CCE-A2D5-6769530E5FE2}" destId="{D42CB541-E2EF-4F3A-B564-3ED4620C10C9}" srcOrd="13" destOrd="0" presId="urn:microsoft.com/office/officeart/2008/layout/HexagonCluster"/>
    <dgm:cxn modelId="{D48CE638-D2B0-450A-989F-4076CBAFD285}" type="presParOf" srcId="{D42CB541-E2EF-4F3A-B564-3ED4620C10C9}" destId="{558B65FB-54F8-4814-8999-1730BC355896}" srcOrd="0" destOrd="0" presId="urn:microsoft.com/office/officeart/2008/layout/HexagonCluster"/>
    <dgm:cxn modelId="{EEF4E73C-F9F1-4EC3-9CBE-A18A3071BE63}" type="presParOf" srcId="{CE117E69-0A01-4CCE-A2D5-6769530E5FE2}" destId="{5CF6D8F5-E52C-41FA-B83B-75E3B60CA11E}" srcOrd="14" destOrd="0" presId="urn:microsoft.com/office/officeart/2008/layout/HexagonCluster"/>
    <dgm:cxn modelId="{E2CD1F98-75FA-4E5B-B971-3D3D9D198D94}" type="presParOf" srcId="{5CF6D8F5-E52C-41FA-B83B-75E3B60CA11E}" destId="{9CF4EA57-194D-4DF4-9357-F8BB69E4116E}" srcOrd="0" destOrd="0" presId="urn:microsoft.com/office/officeart/2008/layout/HexagonCluster"/>
    <dgm:cxn modelId="{7443CEF0-2D4A-461F-BC4F-A3B96FCB4E25}" type="presParOf" srcId="{CE117E69-0A01-4CCE-A2D5-6769530E5FE2}" destId="{22EE616E-60E0-4E75-B115-40BCAD1280D5}" srcOrd="15" destOrd="0" presId="urn:microsoft.com/office/officeart/2008/layout/HexagonCluster"/>
    <dgm:cxn modelId="{94925359-0B96-4FEC-AB4F-5045BC3D4938}" type="presParOf" srcId="{22EE616E-60E0-4E75-B115-40BCAD1280D5}" destId="{5839DBE5-5FEA-4DE6-A420-8D36C2C571EF}"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39B89C-6BEB-4240-AB9B-C7FC4F9F56CF}">
      <dsp:nvSpPr>
        <dsp:cNvPr id="0" name=""/>
        <dsp:cNvSpPr/>
      </dsp:nvSpPr>
      <dsp:spPr>
        <a:xfrm>
          <a:off x="1519767" y="2668435"/>
          <a:ext cx="1790280" cy="1536749"/>
        </a:xfrm>
        <a:prstGeom prst="hexagon">
          <a:avLst>
            <a:gd name="adj" fmla="val 25000"/>
            <a:gd name="vf" fmla="val 115470"/>
          </a:avLst>
        </a:prstGeom>
        <a:solidFill>
          <a:srgbClr val="FFC000"/>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lv-LV" sz="2300" b="1" i="1" kern="1200" dirty="0"/>
            <a:t>SPORTAM</a:t>
          </a:r>
        </a:p>
      </dsp:txBody>
      <dsp:txXfrm>
        <a:off x="1797019" y="2906424"/>
        <a:ext cx="1235776" cy="1060771"/>
      </dsp:txXfrm>
    </dsp:sp>
    <dsp:sp modelId="{98EC23CA-9CDA-48D1-8DC7-3F7FF0EC8605}">
      <dsp:nvSpPr>
        <dsp:cNvPr id="0" name=""/>
        <dsp:cNvSpPr/>
      </dsp:nvSpPr>
      <dsp:spPr>
        <a:xfrm>
          <a:off x="1575762" y="3347511"/>
          <a:ext cx="208997" cy="180221"/>
        </a:xfrm>
        <a:prstGeom prst="hexagon">
          <a:avLst>
            <a:gd name="adj" fmla="val 25000"/>
            <a:gd name="vf" fmla="val 115470"/>
          </a:avLst>
        </a:prstGeom>
        <a:solidFill>
          <a:srgbClr val="FFC000"/>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sp>
    <dsp:sp modelId="{BEFBF93B-45F8-4BBE-9F38-A42B9B6D9D64}">
      <dsp:nvSpPr>
        <dsp:cNvPr id="0" name=""/>
        <dsp:cNvSpPr/>
      </dsp:nvSpPr>
      <dsp:spPr>
        <a:xfrm>
          <a:off x="0" y="1814799"/>
          <a:ext cx="1790280" cy="1536749"/>
        </a:xfrm>
        <a:prstGeom prst="hexagon">
          <a:avLst>
            <a:gd name="adj" fmla="val 25000"/>
            <a:gd name="vf" fmla="val 115470"/>
          </a:avLst>
        </a:prstGeom>
        <a:solidFill>
          <a:schemeClr val="accent6">
            <a:lumMod val="60000"/>
            <a:lumOff val="40000"/>
            <a:alpha val="90000"/>
          </a:schemeClr>
        </a:solidFill>
        <a:ln w="12700" cap="flat" cmpd="sng" algn="ctr">
          <a:solidFill>
            <a:schemeClr val="accent6">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sp>
    <dsp:sp modelId="{CC03AD8D-A2DA-4F92-8E7A-6D33667F0F94}">
      <dsp:nvSpPr>
        <dsp:cNvPr id="0" name=""/>
        <dsp:cNvSpPr/>
      </dsp:nvSpPr>
      <dsp:spPr>
        <a:xfrm>
          <a:off x="1212185" y="3156737"/>
          <a:ext cx="208997" cy="180221"/>
        </a:xfrm>
        <a:prstGeom prst="hexagon">
          <a:avLst>
            <a:gd name="adj" fmla="val 25000"/>
            <a:gd name="vf" fmla="val 115470"/>
          </a:avLst>
        </a:prstGeom>
        <a:solidFill>
          <a:schemeClr val="accent6">
            <a:lumMod val="60000"/>
            <a:lumOff val="40000"/>
          </a:schemeClr>
        </a:solidFill>
        <a:ln w="12700" cap="flat" cmpd="sng" algn="ctr">
          <a:solidFill>
            <a:schemeClr val="accent6">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sp>
    <dsp:sp modelId="{6CF3E57C-5618-4435-8EFD-C52969745876}">
      <dsp:nvSpPr>
        <dsp:cNvPr id="0" name=""/>
        <dsp:cNvSpPr/>
      </dsp:nvSpPr>
      <dsp:spPr>
        <a:xfrm>
          <a:off x="3037956" y="1821315"/>
          <a:ext cx="1790280" cy="1536749"/>
        </a:xfrm>
        <a:prstGeom prst="hexagon">
          <a:avLst>
            <a:gd name="adj" fmla="val 25000"/>
            <a:gd name="vf" fmla="val 115470"/>
          </a:avLst>
        </a:prstGeom>
        <a:solidFill>
          <a:srgbClr val="FFC000"/>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lv-LV" sz="2300" b="1" i="1" kern="1200" dirty="0"/>
            <a:t>MĀJAI</a:t>
          </a:r>
        </a:p>
      </dsp:txBody>
      <dsp:txXfrm>
        <a:off x="3315208" y="2059304"/>
        <a:ext cx="1235776" cy="1060771"/>
      </dsp:txXfrm>
    </dsp:sp>
    <dsp:sp modelId="{8002CA20-A0E0-49BC-9395-190E3BA187BA}">
      <dsp:nvSpPr>
        <dsp:cNvPr id="0" name=""/>
        <dsp:cNvSpPr/>
      </dsp:nvSpPr>
      <dsp:spPr>
        <a:xfrm>
          <a:off x="4264338" y="3143342"/>
          <a:ext cx="208997" cy="180221"/>
        </a:xfrm>
        <a:prstGeom prst="hexagon">
          <a:avLst>
            <a:gd name="adj" fmla="val 25000"/>
            <a:gd name="vf" fmla="val 115470"/>
          </a:avLst>
        </a:prstGeom>
        <a:solidFill>
          <a:srgbClr val="FFC000"/>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sp>
    <dsp:sp modelId="{3D1D7982-C2CF-4098-B118-486F285A04C8}">
      <dsp:nvSpPr>
        <dsp:cNvPr id="0" name=""/>
        <dsp:cNvSpPr/>
      </dsp:nvSpPr>
      <dsp:spPr>
        <a:xfrm>
          <a:off x="4549496" y="2614488"/>
          <a:ext cx="1790280" cy="1536749"/>
        </a:xfrm>
        <a:prstGeom prst="hexagon">
          <a:avLst>
            <a:gd name="adj" fmla="val 25000"/>
            <a:gd name="vf" fmla="val 115470"/>
          </a:avLst>
        </a:prstGeom>
        <a:solidFill>
          <a:schemeClr val="accent6">
            <a:lumMod val="60000"/>
            <a:lumOff val="40000"/>
            <a:alpha val="90000"/>
          </a:schemeClr>
        </a:solidFill>
        <a:ln w="12700" cap="flat" cmpd="sng" algn="ctr">
          <a:solidFill>
            <a:schemeClr val="accent6">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sp>
    <dsp:sp modelId="{B9619DAF-11AF-4885-B940-780AD7543F39}">
      <dsp:nvSpPr>
        <dsp:cNvPr id="0" name=""/>
        <dsp:cNvSpPr/>
      </dsp:nvSpPr>
      <dsp:spPr>
        <a:xfrm>
          <a:off x="4614187" y="3326980"/>
          <a:ext cx="208997" cy="180221"/>
        </a:xfrm>
        <a:prstGeom prst="hexagon">
          <a:avLst>
            <a:gd name="adj" fmla="val 25000"/>
            <a:gd name="vf" fmla="val 115470"/>
          </a:avLst>
        </a:prstGeom>
        <a:solidFill>
          <a:schemeClr val="accent6">
            <a:lumMod val="60000"/>
            <a:lumOff val="40000"/>
          </a:schemeClr>
        </a:solidFill>
        <a:ln w="12700" cap="flat" cmpd="sng" algn="ctr">
          <a:solidFill>
            <a:schemeClr val="accent6">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sp>
    <dsp:sp modelId="{41356878-6BC9-442B-BBDF-F6B9F8510DF4}">
      <dsp:nvSpPr>
        <dsp:cNvPr id="0" name=""/>
        <dsp:cNvSpPr/>
      </dsp:nvSpPr>
      <dsp:spPr>
        <a:xfrm>
          <a:off x="1519767" y="993272"/>
          <a:ext cx="1790280" cy="1536749"/>
        </a:xfrm>
        <a:prstGeom prst="hexagon">
          <a:avLst>
            <a:gd name="adj" fmla="val 25000"/>
            <a:gd name="vf" fmla="val 115470"/>
          </a:avLst>
        </a:prstGeom>
        <a:solidFill>
          <a:srgbClr val="FFC000"/>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lv-LV" sz="2300" b="1" i="1" kern="1200" dirty="0"/>
            <a:t>SVĒTKIEM</a:t>
          </a:r>
        </a:p>
      </dsp:txBody>
      <dsp:txXfrm>
        <a:off x="1797019" y="1231261"/>
        <a:ext cx="1235776" cy="1060771"/>
      </dsp:txXfrm>
    </dsp:sp>
    <dsp:sp modelId="{2EB1D20B-87F9-4EFB-ACD9-ACC737EED7F6}">
      <dsp:nvSpPr>
        <dsp:cNvPr id="0" name=""/>
        <dsp:cNvSpPr/>
      </dsp:nvSpPr>
      <dsp:spPr>
        <a:xfrm>
          <a:off x="2738262" y="1024933"/>
          <a:ext cx="208997" cy="180221"/>
        </a:xfrm>
        <a:prstGeom prst="hexagon">
          <a:avLst>
            <a:gd name="adj" fmla="val 25000"/>
            <a:gd name="vf" fmla="val 115470"/>
          </a:avLst>
        </a:prstGeom>
        <a:solidFill>
          <a:srgbClr val="FFC000"/>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sp>
    <dsp:sp modelId="{AE96A7D5-3E0B-4C15-9D70-6A3381C1D1E6}">
      <dsp:nvSpPr>
        <dsp:cNvPr id="0" name=""/>
        <dsp:cNvSpPr/>
      </dsp:nvSpPr>
      <dsp:spPr>
        <a:xfrm>
          <a:off x="3037956" y="146152"/>
          <a:ext cx="1790280" cy="1536749"/>
        </a:xfrm>
        <a:prstGeom prst="hexagon">
          <a:avLst>
            <a:gd name="adj" fmla="val 25000"/>
            <a:gd name="vf" fmla="val 115470"/>
          </a:avLst>
        </a:prstGeom>
        <a:solidFill>
          <a:schemeClr val="accent6">
            <a:lumMod val="60000"/>
            <a:lumOff val="40000"/>
            <a:alpha val="90000"/>
          </a:schemeClr>
        </a:solidFill>
        <a:ln w="12700" cap="flat" cmpd="sng" algn="ctr">
          <a:solidFill>
            <a:schemeClr val="accent6">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sp>
    <dsp:sp modelId="{E61A3241-41CE-43C3-9544-02416321CBF7}">
      <dsp:nvSpPr>
        <dsp:cNvPr id="0" name=""/>
        <dsp:cNvSpPr/>
      </dsp:nvSpPr>
      <dsp:spPr>
        <a:xfrm>
          <a:off x="3078967" y="827258"/>
          <a:ext cx="208997" cy="180221"/>
        </a:xfrm>
        <a:prstGeom prst="hexagon">
          <a:avLst>
            <a:gd name="adj" fmla="val 25000"/>
            <a:gd name="vf" fmla="val 115470"/>
          </a:avLst>
        </a:prstGeom>
        <a:solidFill>
          <a:schemeClr val="accent6">
            <a:lumMod val="60000"/>
            <a:lumOff val="40000"/>
          </a:schemeClr>
        </a:solidFill>
        <a:ln w="12700" cap="flat" cmpd="sng" algn="ctr">
          <a:solidFill>
            <a:schemeClr val="accent6">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sp>
    <dsp:sp modelId="{5847FB41-1701-464D-BB49-D58B6E065C6A}">
      <dsp:nvSpPr>
        <dsp:cNvPr id="0" name=""/>
        <dsp:cNvSpPr/>
      </dsp:nvSpPr>
      <dsp:spPr>
        <a:xfrm>
          <a:off x="4564033" y="990837"/>
          <a:ext cx="1790280" cy="1536749"/>
        </a:xfrm>
        <a:prstGeom prst="hexagon">
          <a:avLst>
            <a:gd name="adj" fmla="val 25000"/>
            <a:gd name="vf" fmla="val 115470"/>
          </a:avLst>
        </a:prstGeom>
        <a:solidFill>
          <a:srgbClr val="FFC000"/>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29210" rIns="0" bIns="29210" numCol="1" spcCol="1270" anchor="ctr" anchorCtr="0">
          <a:noAutofit/>
        </a:bodyPr>
        <a:lstStyle/>
        <a:p>
          <a:pPr lvl="0" algn="ctr" defTabSz="1022350">
            <a:lnSpc>
              <a:spcPct val="90000"/>
            </a:lnSpc>
            <a:spcBef>
              <a:spcPct val="0"/>
            </a:spcBef>
            <a:spcAft>
              <a:spcPct val="35000"/>
            </a:spcAft>
          </a:pPr>
          <a:r>
            <a:rPr lang="lv-LV" sz="2300" b="1" i="1" kern="1200" dirty="0"/>
            <a:t>IKDIENAI, DARBAM</a:t>
          </a:r>
        </a:p>
      </dsp:txBody>
      <dsp:txXfrm>
        <a:off x="4841285" y="1228826"/>
        <a:ext cx="1235776" cy="1060771"/>
      </dsp:txXfrm>
    </dsp:sp>
    <dsp:sp modelId="{558B65FB-54F8-4814-8999-1730BC355896}">
      <dsp:nvSpPr>
        <dsp:cNvPr id="0" name=""/>
        <dsp:cNvSpPr/>
      </dsp:nvSpPr>
      <dsp:spPr>
        <a:xfrm>
          <a:off x="6103517" y="1669101"/>
          <a:ext cx="208997" cy="180221"/>
        </a:xfrm>
        <a:prstGeom prst="hexagon">
          <a:avLst>
            <a:gd name="adj" fmla="val 25000"/>
            <a:gd name="vf" fmla="val 115470"/>
          </a:avLst>
        </a:prstGeom>
        <a:solidFill>
          <a:srgbClr val="FFC000"/>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sp>
    <dsp:sp modelId="{9CF4EA57-194D-4DF4-9357-F8BB69E4116E}">
      <dsp:nvSpPr>
        <dsp:cNvPr id="0" name=""/>
        <dsp:cNvSpPr/>
      </dsp:nvSpPr>
      <dsp:spPr>
        <a:xfrm>
          <a:off x="6096419" y="1835522"/>
          <a:ext cx="1790280" cy="1536749"/>
        </a:xfrm>
        <a:prstGeom prst="hexagon">
          <a:avLst>
            <a:gd name="adj" fmla="val 25000"/>
            <a:gd name="vf" fmla="val 115470"/>
          </a:avLst>
        </a:prstGeom>
        <a:solidFill>
          <a:schemeClr val="accent6">
            <a:lumMod val="60000"/>
            <a:lumOff val="40000"/>
            <a:alpha val="90000"/>
          </a:schemeClr>
        </a:solidFill>
        <a:ln w="12700" cap="flat" cmpd="sng" algn="ctr">
          <a:solidFill>
            <a:schemeClr val="accent6">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sp>
    <dsp:sp modelId="{5839DBE5-5FEA-4DE6-A420-8D36C2C571EF}">
      <dsp:nvSpPr>
        <dsp:cNvPr id="0" name=""/>
        <dsp:cNvSpPr/>
      </dsp:nvSpPr>
      <dsp:spPr>
        <a:xfrm>
          <a:off x="6457629" y="1862717"/>
          <a:ext cx="208997" cy="180221"/>
        </a:xfrm>
        <a:prstGeom prst="hexagon">
          <a:avLst>
            <a:gd name="adj" fmla="val 25000"/>
            <a:gd name="vf" fmla="val 115470"/>
          </a:avLst>
        </a:prstGeom>
        <a:solidFill>
          <a:schemeClr val="accent6">
            <a:lumMod val="60000"/>
            <a:lumOff val="40000"/>
          </a:schemeClr>
        </a:solidFill>
        <a:ln w="12700" cap="flat" cmpd="sng" algn="ctr">
          <a:solidFill>
            <a:schemeClr val="accent6">
              <a:lumMod val="60000"/>
              <a:lumOff val="4000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Virsraksta slaids">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lv-LV"/>
              <a:t>Rediģēt šablona virsraksta stilu</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a:t>Noklikšķiniet, lai rediģētu šablona apakšvirsraksta stilu</a:t>
            </a:r>
            <a:endParaRPr lang="en-US" dirty="0"/>
          </a:p>
        </p:txBody>
      </p:sp>
      <p:sp>
        <p:nvSpPr>
          <p:cNvPr id="4" name="Date Placeholder 3"/>
          <p:cNvSpPr>
            <a:spLocks noGrp="1"/>
          </p:cNvSpPr>
          <p:nvPr>
            <p:ph type="dt" sz="half" idx="10"/>
          </p:nvPr>
        </p:nvSpPr>
        <p:spPr/>
        <p:txBody>
          <a:bodyPr/>
          <a:lstStyle/>
          <a:p>
            <a:fld id="{0902633D-4824-4306-8A60-34491124EA51}"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9DC3C-ED9A-42A9-B5E5-CA3DCBD51EC3}" type="slidenum">
              <a:rPr lang="en-US" smtClean="0"/>
              <a:t>‹#›</a:t>
            </a:fld>
            <a:endParaRPr lang="en-US"/>
          </a:p>
        </p:txBody>
      </p:sp>
    </p:spTree>
    <p:extLst>
      <p:ext uri="{BB962C8B-B14F-4D97-AF65-F5344CB8AC3E}">
        <p14:creationId xmlns:p14="http://schemas.microsoft.com/office/powerpoint/2010/main" val="1626671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0902633D-4824-4306-8A60-34491124EA51}"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9DC3C-ED9A-42A9-B5E5-CA3DCBD51EC3}" type="slidenum">
              <a:rPr lang="en-US" smtClean="0"/>
              <a:t>‹#›</a:t>
            </a:fld>
            <a:endParaRPr lang="en-US"/>
          </a:p>
        </p:txBody>
      </p:sp>
    </p:spTree>
    <p:extLst>
      <p:ext uri="{BB962C8B-B14F-4D97-AF65-F5344CB8AC3E}">
        <p14:creationId xmlns:p14="http://schemas.microsoft.com/office/powerpoint/2010/main" val="35901291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lv-LV"/>
              <a:t>Rediģēt šablona virsraksta stilu</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0902633D-4824-4306-8A60-34491124EA51}"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9DC3C-ED9A-42A9-B5E5-CA3DCBD51EC3}" type="slidenum">
              <a:rPr lang="en-US" smtClean="0"/>
              <a:t>‹#›</a:t>
            </a:fld>
            <a:endParaRPr lang="en-US"/>
          </a:p>
        </p:txBody>
      </p:sp>
    </p:spTree>
    <p:extLst>
      <p:ext uri="{BB962C8B-B14F-4D97-AF65-F5344CB8AC3E}">
        <p14:creationId xmlns:p14="http://schemas.microsoft.com/office/powerpoint/2010/main" val="29910998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0902633D-4824-4306-8A60-34491124EA51}"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9DC3C-ED9A-42A9-B5E5-CA3DCBD51EC3}" type="slidenum">
              <a:rPr lang="en-US" smtClean="0"/>
              <a:t>‹#›</a:t>
            </a:fld>
            <a:endParaRPr lang="en-US"/>
          </a:p>
        </p:txBody>
      </p:sp>
    </p:spTree>
    <p:extLst>
      <p:ext uri="{BB962C8B-B14F-4D97-AF65-F5344CB8AC3E}">
        <p14:creationId xmlns:p14="http://schemas.microsoft.com/office/powerpoint/2010/main" val="20393156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lv-LV"/>
              <a:t>Rediģēt šablona virsraksta stilu</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v-LV"/>
              <a:t>Rediģēt šablona teksta stilus</a:t>
            </a:r>
          </a:p>
        </p:txBody>
      </p:sp>
      <p:sp>
        <p:nvSpPr>
          <p:cNvPr id="4" name="Date Placeholder 3"/>
          <p:cNvSpPr>
            <a:spLocks noGrp="1"/>
          </p:cNvSpPr>
          <p:nvPr>
            <p:ph type="dt" sz="half" idx="10"/>
          </p:nvPr>
        </p:nvSpPr>
        <p:spPr/>
        <p:txBody>
          <a:bodyPr/>
          <a:lstStyle/>
          <a:p>
            <a:fld id="{0902633D-4824-4306-8A60-34491124EA51}" type="datetimeFigureOut">
              <a:rPr lang="en-US" smtClean="0"/>
              <a:t>3/16/2022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79DC3C-ED9A-42A9-B5E5-CA3DCBD51EC3}" type="slidenum">
              <a:rPr lang="en-US" smtClean="0"/>
              <a:t>‹#›</a:t>
            </a:fld>
            <a:endParaRPr lang="en-US"/>
          </a:p>
        </p:txBody>
      </p:sp>
    </p:spTree>
    <p:extLst>
      <p:ext uri="{BB962C8B-B14F-4D97-AF65-F5344CB8AC3E}">
        <p14:creationId xmlns:p14="http://schemas.microsoft.com/office/powerpoint/2010/main" val="5577581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0902633D-4824-4306-8A60-34491124EA51}" type="datetimeFigureOut">
              <a:rPr lang="en-US" smtClean="0"/>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79DC3C-ED9A-42A9-B5E5-CA3DCBD51EC3}" type="slidenum">
              <a:rPr lang="en-US" smtClean="0"/>
              <a:t>‹#›</a:t>
            </a:fld>
            <a:endParaRPr lang="en-US"/>
          </a:p>
        </p:txBody>
      </p:sp>
    </p:spTree>
    <p:extLst>
      <p:ext uri="{BB962C8B-B14F-4D97-AF65-F5344CB8AC3E}">
        <p14:creationId xmlns:p14="http://schemas.microsoft.com/office/powerpoint/2010/main" val="4230285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lv-LV"/>
              <a:t>Rediģēt šablona virsraksta stilu</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4" name="Content Placeholder 3"/>
          <p:cNvSpPr>
            <a:spLocks noGrp="1"/>
          </p:cNvSpPr>
          <p:nvPr>
            <p:ph sz="half" idx="2"/>
          </p:nvPr>
        </p:nvSpPr>
        <p:spPr>
          <a:xfrm>
            <a:off x="629842" y="2505075"/>
            <a:ext cx="3868340"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Rediģēt šablona teksta stilus</a:t>
            </a:r>
          </a:p>
        </p:txBody>
      </p:sp>
      <p:sp>
        <p:nvSpPr>
          <p:cNvPr id="6" name="Content Placeholder 5"/>
          <p:cNvSpPr>
            <a:spLocks noGrp="1"/>
          </p:cNvSpPr>
          <p:nvPr>
            <p:ph sz="quarter" idx="4"/>
          </p:nvPr>
        </p:nvSpPr>
        <p:spPr>
          <a:xfrm>
            <a:off x="4629150" y="2505075"/>
            <a:ext cx="3887391" cy="3684588"/>
          </a:xfrm>
        </p:spPr>
        <p:txBody>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0902633D-4824-4306-8A60-34491124EA51}" type="datetimeFigureOut">
              <a:rPr lang="en-US" smtClean="0"/>
              <a:t>3/16/2022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79DC3C-ED9A-42A9-B5E5-CA3DCBD51EC3}" type="slidenum">
              <a:rPr lang="en-US" smtClean="0"/>
              <a:t>‹#›</a:t>
            </a:fld>
            <a:endParaRPr lang="en-US"/>
          </a:p>
        </p:txBody>
      </p:sp>
    </p:spTree>
    <p:extLst>
      <p:ext uri="{BB962C8B-B14F-4D97-AF65-F5344CB8AC3E}">
        <p14:creationId xmlns:p14="http://schemas.microsoft.com/office/powerpoint/2010/main" val="19118205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0902633D-4824-4306-8A60-34491124EA51}" type="datetimeFigureOut">
              <a:rPr lang="en-US" smtClean="0"/>
              <a:t>3/16/2022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79DC3C-ED9A-42A9-B5E5-CA3DCBD51EC3}" type="slidenum">
              <a:rPr lang="en-US" smtClean="0"/>
              <a:t>‹#›</a:t>
            </a:fld>
            <a:endParaRPr lang="en-US"/>
          </a:p>
        </p:txBody>
      </p:sp>
    </p:spTree>
    <p:extLst>
      <p:ext uri="{BB962C8B-B14F-4D97-AF65-F5344CB8AC3E}">
        <p14:creationId xmlns:p14="http://schemas.microsoft.com/office/powerpoint/2010/main" val="2565513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02633D-4824-4306-8A60-34491124EA51}" type="datetimeFigureOut">
              <a:rPr lang="en-US" smtClean="0"/>
              <a:t>3/16/2022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79DC3C-ED9A-42A9-B5E5-CA3DCBD51EC3}" type="slidenum">
              <a:rPr lang="en-US" smtClean="0"/>
              <a:t>‹#›</a:t>
            </a:fld>
            <a:endParaRPr lang="en-US"/>
          </a:p>
        </p:txBody>
      </p:sp>
    </p:spTree>
    <p:extLst>
      <p:ext uri="{BB962C8B-B14F-4D97-AF65-F5344CB8AC3E}">
        <p14:creationId xmlns:p14="http://schemas.microsoft.com/office/powerpoint/2010/main" val="3793371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lv-LV"/>
              <a:t>Rediģēt šablona virsraksta stilu</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e Placeholder 4"/>
          <p:cNvSpPr>
            <a:spLocks noGrp="1"/>
          </p:cNvSpPr>
          <p:nvPr>
            <p:ph type="dt" sz="half" idx="10"/>
          </p:nvPr>
        </p:nvSpPr>
        <p:spPr/>
        <p:txBody>
          <a:bodyPr/>
          <a:lstStyle/>
          <a:p>
            <a:fld id="{0902633D-4824-4306-8A60-34491124EA51}" type="datetimeFigureOut">
              <a:rPr lang="en-US" smtClean="0"/>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79DC3C-ED9A-42A9-B5E5-CA3DCBD51EC3}" type="slidenum">
              <a:rPr lang="en-US" smtClean="0"/>
              <a:t>‹#›</a:t>
            </a:fld>
            <a:endParaRPr lang="en-US"/>
          </a:p>
        </p:txBody>
      </p:sp>
    </p:spTree>
    <p:extLst>
      <p:ext uri="{BB962C8B-B14F-4D97-AF65-F5344CB8AC3E}">
        <p14:creationId xmlns:p14="http://schemas.microsoft.com/office/powerpoint/2010/main" val="3799312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v-LV"/>
              <a:t>Rediģēt šablona teksta stilus</a:t>
            </a:r>
          </a:p>
        </p:txBody>
      </p:sp>
      <p:sp>
        <p:nvSpPr>
          <p:cNvPr id="5" name="Date Placeholder 4"/>
          <p:cNvSpPr>
            <a:spLocks noGrp="1"/>
          </p:cNvSpPr>
          <p:nvPr>
            <p:ph type="dt" sz="half" idx="10"/>
          </p:nvPr>
        </p:nvSpPr>
        <p:spPr/>
        <p:txBody>
          <a:bodyPr/>
          <a:lstStyle/>
          <a:p>
            <a:fld id="{0902633D-4824-4306-8A60-34491124EA51}" type="datetimeFigureOut">
              <a:rPr lang="en-US" smtClean="0"/>
              <a:t>3/16/2022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79DC3C-ED9A-42A9-B5E5-CA3DCBD51EC3}" type="slidenum">
              <a:rPr lang="en-US" smtClean="0"/>
              <a:t>‹#›</a:t>
            </a:fld>
            <a:endParaRPr lang="en-US"/>
          </a:p>
        </p:txBody>
      </p:sp>
    </p:spTree>
    <p:extLst>
      <p:ext uri="{BB962C8B-B14F-4D97-AF65-F5344CB8AC3E}">
        <p14:creationId xmlns:p14="http://schemas.microsoft.com/office/powerpoint/2010/main" val="2842713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lv-LV"/>
              <a:t>Rediģēt šablona virsraksta stilu</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lv-LV"/>
              <a:t>Rediģēt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02633D-4824-4306-8A60-34491124EA51}" type="datetimeFigureOut">
              <a:rPr lang="en-US" smtClean="0"/>
              <a:t>3/16/2022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79DC3C-ED9A-42A9-B5E5-CA3DCBD51EC3}" type="slidenum">
              <a:rPr lang="en-US" smtClean="0"/>
              <a:t>‹#›</a:t>
            </a:fld>
            <a:endParaRPr lang="en-US"/>
          </a:p>
        </p:txBody>
      </p:sp>
    </p:spTree>
    <p:extLst>
      <p:ext uri="{BB962C8B-B14F-4D97-AF65-F5344CB8AC3E}">
        <p14:creationId xmlns:p14="http://schemas.microsoft.com/office/powerpoint/2010/main" val="8174946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51.png"/><Relationship Id="rId4" Type="http://schemas.openxmlformats.org/officeDocument/2006/relationships/image" Target="../media/image50.png"/></Relationships>
</file>

<file path=ppt/slides/_rels/slide16.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image" Target="../media/image52.png"/><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7.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png"/></Relationships>
</file>

<file path=ppt/slides/_rels/slide1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19.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1.png"/><Relationship Id="rId2" Type="http://schemas.openxmlformats.org/officeDocument/2006/relationships/image" Target="../media/image67.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70.png"/><Relationship Id="rId4" Type="http://schemas.openxmlformats.org/officeDocument/2006/relationships/image" Target="../media/image6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png"/></Relationships>
</file>

<file path=ppt/slides/_rels/slide21.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78.png"/></Relationships>
</file>

<file path=ppt/slides/_rels/slide2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 Id="rId5" Type="http://schemas.openxmlformats.org/officeDocument/2006/relationships/image" Target="../media/image82.png"/><Relationship Id="rId4" Type="http://schemas.openxmlformats.org/officeDocument/2006/relationships/image" Target="../media/image81.png"/></Relationships>
</file>

<file path=ppt/slides/_rels/slide23.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84.png"/><Relationship Id="rId7" Type="http://schemas.openxmlformats.org/officeDocument/2006/relationships/image" Target="../media/image88.png"/><Relationship Id="rId2" Type="http://schemas.openxmlformats.org/officeDocument/2006/relationships/image" Target="../media/image83.png"/><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86.png"/><Relationship Id="rId10" Type="http://schemas.openxmlformats.org/officeDocument/2006/relationships/image" Target="../media/image91.png"/><Relationship Id="rId4" Type="http://schemas.openxmlformats.org/officeDocument/2006/relationships/image" Target="../media/image85.png"/><Relationship Id="rId9" Type="http://schemas.openxmlformats.org/officeDocument/2006/relationships/image" Target="../media/image90.png"/></Relationships>
</file>

<file path=ppt/slides/_rels/slide24.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 Id="rId5" Type="http://schemas.openxmlformats.org/officeDocument/2006/relationships/image" Target="../media/image95.png"/><Relationship Id="rId4" Type="http://schemas.openxmlformats.org/officeDocument/2006/relationships/image" Target="../media/image94.png"/></Relationships>
</file>

<file path=ppt/slides/_rels/slide2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image" Target="../media/image96.png"/><Relationship Id="rId1" Type="http://schemas.openxmlformats.org/officeDocument/2006/relationships/slideLayout" Target="../slideLayouts/slideLayout2.xml"/><Relationship Id="rId5" Type="http://schemas.openxmlformats.org/officeDocument/2006/relationships/image" Target="../media/image99.png"/><Relationship Id="rId4" Type="http://schemas.openxmlformats.org/officeDocument/2006/relationships/image" Target="../media/image98.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2.xml"/><Relationship Id="rId5" Type="http://schemas.openxmlformats.org/officeDocument/2006/relationships/image" Target="../media/image103.png"/><Relationship Id="rId4" Type="http://schemas.openxmlformats.org/officeDocument/2006/relationships/image" Target="../media/image102.png"/></Relationships>
</file>

<file path=ppt/slides/_rels/slide29.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5.png"/><Relationship Id="rId4" Type="http://schemas.openxmlformats.org/officeDocument/2006/relationships/diagramQuickStyle" Target="../diagrams/quickStyle1.xml"/><Relationship Id="rId9" Type="http://schemas.openxmlformats.org/officeDocument/2006/relationships/image" Target="../media/image4.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hyperlink" Target="https://elmosa.lv/lv/29-ulbrokas-vidusskola" TargetMode="External"/><Relationship Id="rId5" Type="http://schemas.openxmlformats.org/officeDocument/2006/relationships/hyperlink" Target="https://www.skolasforma.lv/index.php?_route_=ulbrokas-vidusskola" TargetMode="External"/><Relationship Id="rId4" Type="http://schemas.openxmlformats.org/officeDocument/2006/relationships/hyperlink" Target="https://skolenuformas.lv/product-category/ulbrokas-vidusskola/"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hyperlink" Target="https://www.idejudruka.lv/preces/ulbrokas-vidusskola/" TargetMode="External"/><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ctrTitle"/>
          </p:nvPr>
        </p:nvSpPr>
        <p:spPr>
          <a:xfrm>
            <a:off x="685800" y="1649902"/>
            <a:ext cx="7772400" cy="2387600"/>
          </a:xfrm>
        </p:spPr>
        <p:txBody>
          <a:bodyPr/>
          <a:lstStyle/>
          <a:p>
            <a:r>
              <a:rPr lang="lv-LV" b="1" i="1" dirty="0">
                <a:solidFill>
                  <a:schemeClr val="accent6">
                    <a:lumMod val="50000"/>
                  </a:schemeClr>
                </a:solidFill>
                <a:effectLst>
                  <a:outerShdw blurRad="38100" dist="38100" dir="2700000" algn="tl">
                    <a:srgbClr val="000000">
                      <a:alpha val="43137"/>
                    </a:srgbClr>
                  </a:outerShdw>
                </a:effectLst>
                <a:latin typeface="+mn-lt"/>
              </a:rPr>
              <a:t>APĢĒRBA IZVĒLES ABC SKOLĒNIEM</a:t>
            </a:r>
            <a:endParaRPr lang="en-US" b="1" i="1" dirty="0">
              <a:solidFill>
                <a:schemeClr val="accent6">
                  <a:lumMod val="50000"/>
                </a:schemeClr>
              </a:solidFill>
              <a:effectLst>
                <a:outerShdw blurRad="38100" dist="38100" dir="2700000" algn="tl">
                  <a:srgbClr val="000000">
                    <a:alpha val="43137"/>
                  </a:srgbClr>
                </a:outerShdw>
              </a:effectLst>
              <a:latin typeface="+mn-lt"/>
            </a:endParaRPr>
          </a:p>
        </p:txBody>
      </p:sp>
      <p:sp>
        <p:nvSpPr>
          <p:cNvPr id="3" name="Apakšvirsraksts 2"/>
          <p:cNvSpPr>
            <a:spLocks noGrp="1"/>
          </p:cNvSpPr>
          <p:nvPr>
            <p:ph type="subTitle" idx="1"/>
          </p:nvPr>
        </p:nvSpPr>
        <p:spPr>
          <a:xfrm>
            <a:off x="1143000" y="5817699"/>
            <a:ext cx="6858000" cy="1655762"/>
          </a:xfrm>
        </p:spPr>
        <p:txBody>
          <a:bodyPr/>
          <a:lstStyle/>
          <a:p>
            <a:r>
              <a:rPr lang="lv-LV" i="1" dirty="0">
                <a:solidFill>
                  <a:schemeClr val="accent6">
                    <a:lumMod val="50000"/>
                  </a:schemeClr>
                </a:solidFill>
              </a:rPr>
              <a:t>ULBROKAS VIDUSSKOLA</a:t>
            </a:r>
          </a:p>
          <a:p>
            <a:r>
              <a:rPr lang="lv-LV" i="1" dirty="0">
                <a:solidFill>
                  <a:schemeClr val="accent6">
                    <a:lumMod val="50000"/>
                  </a:schemeClr>
                </a:solidFill>
              </a:rPr>
              <a:t>2022</a:t>
            </a:r>
            <a:endParaRPr lang="en-US" i="1" dirty="0">
              <a:solidFill>
                <a:schemeClr val="accent6">
                  <a:lumMod val="50000"/>
                </a:schemeClr>
              </a:solidFill>
            </a:endParaRPr>
          </a:p>
        </p:txBody>
      </p:sp>
    </p:spTree>
    <p:extLst>
      <p:ext uri="{BB962C8B-B14F-4D97-AF65-F5344CB8AC3E}">
        <p14:creationId xmlns:p14="http://schemas.microsoft.com/office/powerpoint/2010/main" val="26722531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09904" y="206864"/>
            <a:ext cx="7886700" cy="1325563"/>
          </a:xfrm>
        </p:spPr>
        <p:txBody>
          <a:bodyPr>
            <a:noAutofit/>
          </a:bodyPr>
          <a:lstStyle/>
          <a:p>
            <a:r>
              <a:rPr lang="lv-LV" sz="2800" b="1" i="1" dirty="0">
                <a:solidFill>
                  <a:schemeClr val="accent6">
                    <a:lumMod val="50000"/>
                  </a:schemeClr>
                </a:solidFill>
                <a:effectLst>
                  <a:outerShdw blurRad="38100" dist="38100" dir="2700000" algn="tl">
                    <a:srgbClr val="000000">
                      <a:alpha val="43137"/>
                    </a:srgbClr>
                  </a:outerShdw>
                </a:effectLst>
                <a:latin typeface="+mn-lt"/>
              </a:rPr>
              <a:t>SVĒTKU REIZĒS PUIŠI ELEGANTI IZSKATĪSIES UZVALKĀ, BET ŽAKETI VAR IZVĒLĒTIES ARĪ KĀ IKDIENAS APĢĒRBA SASTĀVDAĻU</a:t>
            </a:r>
            <a:endParaRPr lang="en-US" sz="2800" b="1" i="1" dirty="0">
              <a:solidFill>
                <a:schemeClr val="accent6">
                  <a:lumMod val="50000"/>
                </a:schemeClr>
              </a:solidFill>
              <a:effectLst>
                <a:outerShdw blurRad="38100" dist="38100" dir="2700000" algn="tl">
                  <a:srgbClr val="000000">
                    <a:alpha val="43137"/>
                  </a:srgbClr>
                </a:outerShdw>
              </a:effectLst>
              <a:latin typeface="+mn-lt"/>
            </a:endParaRPr>
          </a:p>
        </p:txBody>
      </p:sp>
      <p:pic>
        <p:nvPicPr>
          <p:cNvPr id="4" name="Satura vietturis 3"/>
          <p:cNvPicPr>
            <a:picLocks noGrp="1" noChangeAspect="1"/>
          </p:cNvPicPr>
          <p:nvPr>
            <p:ph idx="1"/>
          </p:nvPr>
        </p:nvPicPr>
        <p:blipFill>
          <a:blip r:embed="rId2"/>
          <a:stretch>
            <a:fillRect/>
          </a:stretch>
        </p:blipFill>
        <p:spPr>
          <a:xfrm>
            <a:off x="259489" y="1921546"/>
            <a:ext cx="1552335" cy="4342435"/>
          </a:xfrm>
          <a:prstGeom prst="rect">
            <a:avLst/>
          </a:prstGeom>
          <a:ln>
            <a:noFill/>
          </a:ln>
          <a:effectLst>
            <a:outerShdw blurRad="292100" dist="139700" dir="2700000" algn="tl" rotWithShape="0">
              <a:srgbClr val="333333">
                <a:alpha val="65000"/>
              </a:srgbClr>
            </a:outerShdw>
          </a:effectLst>
        </p:spPr>
      </p:pic>
      <p:pic>
        <p:nvPicPr>
          <p:cNvPr id="5" name="Attēls 4"/>
          <p:cNvPicPr>
            <a:picLocks noChangeAspect="1"/>
          </p:cNvPicPr>
          <p:nvPr/>
        </p:nvPicPr>
        <p:blipFill>
          <a:blip r:embed="rId3"/>
          <a:stretch>
            <a:fillRect/>
          </a:stretch>
        </p:blipFill>
        <p:spPr>
          <a:xfrm>
            <a:off x="2067594" y="1684634"/>
            <a:ext cx="1729890" cy="4816257"/>
          </a:xfrm>
          <a:prstGeom prst="rect">
            <a:avLst/>
          </a:prstGeom>
          <a:ln>
            <a:noFill/>
          </a:ln>
          <a:effectLst>
            <a:outerShdw blurRad="292100" dist="139700" dir="2700000" algn="tl" rotWithShape="0">
              <a:srgbClr val="333333">
                <a:alpha val="65000"/>
              </a:srgbClr>
            </a:outerShdw>
          </a:effectLst>
        </p:spPr>
      </p:pic>
      <p:pic>
        <p:nvPicPr>
          <p:cNvPr id="6" name="Attēls 5"/>
          <p:cNvPicPr>
            <a:picLocks noChangeAspect="1"/>
          </p:cNvPicPr>
          <p:nvPr/>
        </p:nvPicPr>
        <p:blipFill>
          <a:blip r:embed="rId4"/>
          <a:stretch>
            <a:fillRect/>
          </a:stretch>
        </p:blipFill>
        <p:spPr>
          <a:xfrm>
            <a:off x="4053254" y="1829182"/>
            <a:ext cx="1524132" cy="4511431"/>
          </a:xfrm>
          <a:prstGeom prst="rect">
            <a:avLst/>
          </a:prstGeom>
          <a:ln>
            <a:noFill/>
          </a:ln>
          <a:effectLst>
            <a:outerShdw blurRad="292100" dist="139700" dir="2700000" algn="tl" rotWithShape="0">
              <a:srgbClr val="333333">
                <a:alpha val="65000"/>
              </a:srgbClr>
            </a:outerShdw>
          </a:effectLst>
        </p:spPr>
      </p:pic>
      <p:pic>
        <p:nvPicPr>
          <p:cNvPr id="7" name="Attēls 6"/>
          <p:cNvPicPr>
            <a:picLocks noChangeAspect="1"/>
          </p:cNvPicPr>
          <p:nvPr/>
        </p:nvPicPr>
        <p:blipFill>
          <a:blip r:embed="rId5"/>
          <a:stretch>
            <a:fillRect/>
          </a:stretch>
        </p:blipFill>
        <p:spPr>
          <a:xfrm>
            <a:off x="5817407" y="2374785"/>
            <a:ext cx="1638442" cy="4176122"/>
          </a:xfrm>
          <a:prstGeom prst="rect">
            <a:avLst/>
          </a:prstGeom>
          <a:ln>
            <a:noFill/>
          </a:ln>
          <a:effectLst>
            <a:outerShdw blurRad="292100" dist="139700" dir="2700000" algn="tl" rotWithShape="0">
              <a:srgbClr val="333333">
                <a:alpha val="65000"/>
              </a:srgbClr>
            </a:outerShdw>
          </a:effectLst>
        </p:spPr>
      </p:pic>
      <p:pic>
        <p:nvPicPr>
          <p:cNvPr id="8" name="Attēls 7"/>
          <p:cNvPicPr>
            <a:picLocks noChangeAspect="1"/>
          </p:cNvPicPr>
          <p:nvPr/>
        </p:nvPicPr>
        <p:blipFill>
          <a:blip r:embed="rId6"/>
          <a:stretch>
            <a:fillRect/>
          </a:stretch>
        </p:blipFill>
        <p:spPr>
          <a:xfrm>
            <a:off x="7622871" y="1921546"/>
            <a:ext cx="1371719" cy="36655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90494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67054" y="365126"/>
            <a:ext cx="8348296" cy="1325563"/>
          </a:xfrm>
        </p:spPr>
        <p:txBody>
          <a:bodyPr>
            <a:normAutofit fontScale="90000"/>
          </a:bodyPr>
          <a:lstStyle/>
          <a:p>
            <a:r>
              <a:rPr lang="lv-LV" sz="3200" b="1" i="1" dirty="0">
                <a:solidFill>
                  <a:schemeClr val="accent6">
                    <a:lumMod val="50000"/>
                  </a:schemeClr>
                </a:solidFill>
                <a:effectLst>
                  <a:outerShdw blurRad="38100" dist="38100" dir="2700000" algn="tl">
                    <a:srgbClr val="000000">
                      <a:alpha val="43137"/>
                    </a:srgbClr>
                  </a:outerShdw>
                </a:effectLst>
                <a:latin typeface="+mn-lt"/>
              </a:rPr>
              <a:t>PUIŠIEM ĪPAŠI JĀPIEDOMĀ ARĪ PIE BIKŠU IZVĒLES – KLASISKAS DŽINSA VAI AUDUMA BIKSES IEDERAS LIETIŠĶĀ SKOLAS VIDĒ</a:t>
            </a:r>
            <a:endParaRPr lang="en-US" sz="3200" b="1" i="1" dirty="0">
              <a:solidFill>
                <a:schemeClr val="accent6">
                  <a:lumMod val="50000"/>
                </a:schemeClr>
              </a:solidFill>
              <a:effectLst>
                <a:outerShdw blurRad="38100" dist="38100" dir="2700000" algn="tl">
                  <a:srgbClr val="000000">
                    <a:alpha val="43137"/>
                  </a:srgbClr>
                </a:outerShdw>
              </a:effectLst>
              <a:latin typeface="+mn-lt"/>
            </a:endParaRPr>
          </a:p>
        </p:txBody>
      </p:sp>
      <p:pic>
        <p:nvPicPr>
          <p:cNvPr id="5" name="Attēls 4"/>
          <p:cNvPicPr>
            <a:picLocks noChangeAspect="1"/>
          </p:cNvPicPr>
          <p:nvPr/>
        </p:nvPicPr>
        <p:blipFill>
          <a:blip r:embed="rId2"/>
          <a:stretch>
            <a:fillRect/>
          </a:stretch>
        </p:blipFill>
        <p:spPr>
          <a:xfrm>
            <a:off x="399099" y="1977979"/>
            <a:ext cx="1646063" cy="4198984"/>
          </a:xfrm>
          <a:prstGeom prst="rect">
            <a:avLst/>
          </a:prstGeom>
          <a:ln>
            <a:noFill/>
          </a:ln>
          <a:effectLst>
            <a:outerShdw blurRad="292100" dist="139700" dir="2700000" algn="tl" rotWithShape="0">
              <a:srgbClr val="333333">
                <a:alpha val="65000"/>
              </a:srgbClr>
            </a:outerShdw>
          </a:effectLst>
        </p:spPr>
      </p:pic>
      <p:pic>
        <p:nvPicPr>
          <p:cNvPr id="6" name="Attēls 5"/>
          <p:cNvPicPr>
            <a:picLocks noChangeAspect="1"/>
          </p:cNvPicPr>
          <p:nvPr/>
        </p:nvPicPr>
        <p:blipFill>
          <a:blip r:embed="rId3"/>
          <a:stretch>
            <a:fillRect/>
          </a:stretch>
        </p:blipFill>
        <p:spPr>
          <a:xfrm>
            <a:off x="2323138" y="1904503"/>
            <a:ext cx="1912786" cy="4701947"/>
          </a:xfrm>
          <a:prstGeom prst="rect">
            <a:avLst/>
          </a:prstGeom>
          <a:ln>
            <a:noFill/>
          </a:ln>
          <a:effectLst>
            <a:outerShdw blurRad="292100" dist="139700" dir="2700000" algn="tl" rotWithShape="0">
              <a:srgbClr val="333333">
                <a:alpha val="65000"/>
              </a:srgbClr>
            </a:outerShdw>
          </a:effectLst>
        </p:spPr>
      </p:pic>
      <p:pic>
        <p:nvPicPr>
          <p:cNvPr id="7" name="Attēls 6"/>
          <p:cNvPicPr>
            <a:picLocks noChangeAspect="1"/>
          </p:cNvPicPr>
          <p:nvPr/>
        </p:nvPicPr>
        <p:blipFill>
          <a:blip r:embed="rId4"/>
          <a:stretch>
            <a:fillRect/>
          </a:stretch>
        </p:blipFill>
        <p:spPr>
          <a:xfrm>
            <a:off x="4513900" y="2182441"/>
            <a:ext cx="1766833" cy="3391882"/>
          </a:xfrm>
          <a:prstGeom prst="rect">
            <a:avLst/>
          </a:prstGeom>
          <a:ln>
            <a:noFill/>
          </a:ln>
          <a:effectLst>
            <a:outerShdw blurRad="292100" dist="139700" dir="2700000" algn="tl" rotWithShape="0">
              <a:srgbClr val="333333">
                <a:alpha val="65000"/>
              </a:srgbClr>
            </a:outerShdw>
          </a:effectLst>
        </p:spPr>
      </p:pic>
      <p:pic>
        <p:nvPicPr>
          <p:cNvPr id="8" name="Attēls 7"/>
          <p:cNvPicPr>
            <a:picLocks noChangeAspect="1"/>
          </p:cNvPicPr>
          <p:nvPr/>
        </p:nvPicPr>
        <p:blipFill>
          <a:blip r:embed="rId5"/>
          <a:stretch>
            <a:fillRect/>
          </a:stretch>
        </p:blipFill>
        <p:spPr>
          <a:xfrm>
            <a:off x="6590591" y="2273868"/>
            <a:ext cx="1924759" cy="417432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20085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81962" y="80098"/>
            <a:ext cx="7886700" cy="1325563"/>
          </a:xfrm>
        </p:spPr>
        <p:txBody>
          <a:bodyPr>
            <a:noAutofit/>
          </a:bodyPr>
          <a:lstStyle/>
          <a:p>
            <a:r>
              <a:rPr lang="lv-LV" sz="3200" b="1" i="1" dirty="0">
                <a:solidFill>
                  <a:srgbClr val="70AD47">
                    <a:lumMod val="50000"/>
                  </a:srgbClr>
                </a:solidFill>
                <a:effectLst>
                  <a:outerShdw blurRad="38100" dist="38100" dir="2700000" algn="tl">
                    <a:srgbClr val="000000">
                      <a:alpha val="43137"/>
                    </a:srgbClr>
                  </a:outerShdw>
                </a:effectLst>
                <a:latin typeface="Calibri" panose="020F0502020204030204"/>
              </a:rPr>
              <a:t>BIKŠU IZVĒLĒ SKOLAI PUIŠIEM IR ARĪ SAVI IEROBEŽOJUMI, KURI JĀIEVĒRO!</a:t>
            </a:r>
            <a:endParaRPr lang="en-US" sz="3200" dirty="0"/>
          </a:p>
        </p:txBody>
      </p:sp>
      <p:pic>
        <p:nvPicPr>
          <p:cNvPr id="4" name="Attēls 3"/>
          <p:cNvPicPr>
            <a:picLocks noChangeAspect="1"/>
          </p:cNvPicPr>
          <p:nvPr/>
        </p:nvPicPr>
        <p:blipFill>
          <a:blip r:embed="rId2"/>
          <a:stretch>
            <a:fillRect/>
          </a:stretch>
        </p:blipFill>
        <p:spPr>
          <a:xfrm>
            <a:off x="343106" y="1639586"/>
            <a:ext cx="1731879" cy="3634970"/>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343106" y="5433646"/>
            <a:ext cx="1827936" cy="646331"/>
          </a:xfrm>
          <a:prstGeom prst="rect">
            <a:avLst/>
          </a:prstGeom>
          <a:noFill/>
        </p:spPr>
        <p:txBody>
          <a:bodyPr wrap="none" rtlCol="0">
            <a:spAutoFit/>
          </a:bodyPr>
          <a:lstStyle/>
          <a:p>
            <a:r>
              <a:rPr lang="lv-LV" b="1" i="1" dirty="0">
                <a:solidFill>
                  <a:schemeClr val="accent6">
                    <a:lumMod val="50000"/>
                  </a:schemeClr>
                </a:solidFill>
              </a:rPr>
              <a:t>BIKSES NEDRĪKST</a:t>
            </a:r>
          </a:p>
          <a:p>
            <a:r>
              <a:rPr lang="lv-LV" b="1" i="1" dirty="0">
                <a:solidFill>
                  <a:schemeClr val="accent6">
                    <a:lumMod val="50000"/>
                  </a:schemeClr>
                </a:solidFill>
              </a:rPr>
              <a:t> BŪT SAPLĒSTAS</a:t>
            </a:r>
            <a:endParaRPr lang="en-US" b="1" i="1" dirty="0">
              <a:solidFill>
                <a:schemeClr val="accent6">
                  <a:lumMod val="50000"/>
                </a:schemeClr>
              </a:solidFill>
            </a:endParaRPr>
          </a:p>
        </p:txBody>
      </p:sp>
      <p:pic>
        <p:nvPicPr>
          <p:cNvPr id="6" name="Attēls 5"/>
          <p:cNvPicPr>
            <a:picLocks noChangeAspect="1"/>
          </p:cNvPicPr>
          <p:nvPr/>
        </p:nvPicPr>
        <p:blipFill>
          <a:blip r:embed="rId3"/>
          <a:stretch>
            <a:fillRect/>
          </a:stretch>
        </p:blipFill>
        <p:spPr>
          <a:xfrm>
            <a:off x="2483894" y="1547447"/>
            <a:ext cx="1373293" cy="2846102"/>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2063306" y="4580710"/>
            <a:ext cx="2345372" cy="2031325"/>
          </a:xfrm>
          <a:prstGeom prst="rect">
            <a:avLst/>
          </a:prstGeom>
          <a:noFill/>
        </p:spPr>
        <p:txBody>
          <a:bodyPr wrap="square" rtlCol="0">
            <a:spAutoFit/>
          </a:bodyPr>
          <a:lstStyle/>
          <a:p>
            <a:pPr algn="ctr"/>
            <a:r>
              <a:rPr lang="lv-LV" b="1" i="1" dirty="0">
                <a:solidFill>
                  <a:schemeClr val="accent6">
                    <a:lumMod val="50000"/>
                  </a:schemeClr>
                </a:solidFill>
              </a:rPr>
              <a:t>BIKSES NEDRĪKST</a:t>
            </a:r>
          </a:p>
          <a:p>
            <a:pPr algn="ctr"/>
            <a:r>
              <a:rPr lang="lv-LV" b="1" i="1" dirty="0">
                <a:solidFill>
                  <a:schemeClr val="accent6">
                    <a:lumMod val="50000"/>
                  </a:schemeClr>
                </a:solidFill>
              </a:rPr>
              <a:t> BŪT AR PAZEMINĀTU</a:t>
            </a:r>
          </a:p>
          <a:p>
            <a:pPr algn="ctr"/>
            <a:r>
              <a:rPr lang="lv-LV" b="1" i="1" dirty="0">
                <a:solidFill>
                  <a:schemeClr val="accent6">
                    <a:lumMod val="50000"/>
                  </a:schemeClr>
                </a:solidFill>
              </a:rPr>
              <a:t> PIEGRIEZUMU,</a:t>
            </a:r>
          </a:p>
          <a:p>
            <a:pPr algn="ctr"/>
            <a:r>
              <a:rPr lang="lv-LV" b="1" i="1" dirty="0">
                <a:solidFill>
                  <a:schemeClr val="accent6">
                    <a:lumMod val="50000"/>
                  </a:schemeClr>
                </a:solidFill>
              </a:rPr>
              <a:t> KAS TRAUCĒ KUSTĪBĀM</a:t>
            </a:r>
          </a:p>
          <a:p>
            <a:pPr algn="ctr"/>
            <a:r>
              <a:rPr lang="lv-LV" b="1" i="1" dirty="0">
                <a:solidFill>
                  <a:schemeClr val="accent6">
                    <a:lumMod val="50000"/>
                  </a:schemeClr>
                </a:solidFill>
              </a:rPr>
              <a:t> VAI ATSEDZ APAKŠVEĻU</a:t>
            </a:r>
            <a:endParaRPr lang="en-US" b="1" i="1" dirty="0">
              <a:solidFill>
                <a:schemeClr val="accent6">
                  <a:lumMod val="50000"/>
                </a:schemeClr>
              </a:solidFill>
            </a:endParaRPr>
          </a:p>
        </p:txBody>
      </p:sp>
      <p:pic>
        <p:nvPicPr>
          <p:cNvPr id="8" name="Attēls 7"/>
          <p:cNvPicPr>
            <a:picLocks noChangeAspect="1"/>
          </p:cNvPicPr>
          <p:nvPr/>
        </p:nvPicPr>
        <p:blipFill>
          <a:blip r:embed="rId4"/>
          <a:stretch>
            <a:fillRect/>
          </a:stretch>
        </p:blipFill>
        <p:spPr>
          <a:xfrm>
            <a:off x="4461443" y="1431704"/>
            <a:ext cx="1867062" cy="4389500"/>
          </a:xfrm>
          <a:prstGeom prst="rect">
            <a:avLst/>
          </a:prstGeom>
          <a:ln>
            <a:noFill/>
          </a:ln>
          <a:effectLst>
            <a:outerShdw blurRad="292100" dist="139700" dir="2700000" algn="tl" rotWithShape="0">
              <a:srgbClr val="333333">
                <a:alpha val="65000"/>
              </a:srgbClr>
            </a:outerShdw>
          </a:effectLst>
        </p:spPr>
      </p:pic>
      <p:sp>
        <p:nvSpPr>
          <p:cNvPr id="9" name="TextBox 8"/>
          <p:cNvSpPr txBox="1"/>
          <p:nvPr/>
        </p:nvSpPr>
        <p:spPr>
          <a:xfrm>
            <a:off x="4362704" y="5897488"/>
            <a:ext cx="2064540" cy="646331"/>
          </a:xfrm>
          <a:prstGeom prst="rect">
            <a:avLst/>
          </a:prstGeom>
          <a:noFill/>
        </p:spPr>
        <p:txBody>
          <a:bodyPr wrap="none" rtlCol="0">
            <a:spAutoFit/>
          </a:bodyPr>
          <a:lstStyle/>
          <a:p>
            <a:pPr algn="ctr"/>
            <a:r>
              <a:rPr lang="lv-LV" b="1" i="1" dirty="0">
                <a:solidFill>
                  <a:schemeClr val="accent6">
                    <a:lumMod val="50000"/>
                  </a:schemeClr>
                </a:solidFill>
              </a:rPr>
              <a:t>TRENIŅBIKSES NAV</a:t>
            </a:r>
          </a:p>
          <a:p>
            <a:pPr algn="ctr"/>
            <a:r>
              <a:rPr lang="lv-LV" b="1" i="1" dirty="0">
                <a:solidFill>
                  <a:schemeClr val="accent6">
                    <a:lumMod val="50000"/>
                  </a:schemeClr>
                </a:solidFill>
              </a:rPr>
              <a:t> LIETIŠĶŠ APĢĒRBS</a:t>
            </a:r>
            <a:endParaRPr lang="en-US" b="1" i="1" dirty="0">
              <a:solidFill>
                <a:schemeClr val="accent6">
                  <a:lumMod val="50000"/>
                </a:schemeClr>
              </a:solidFill>
            </a:endParaRPr>
          </a:p>
        </p:txBody>
      </p:sp>
      <p:pic>
        <p:nvPicPr>
          <p:cNvPr id="10" name="Attēls 9"/>
          <p:cNvPicPr>
            <a:picLocks noChangeAspect="1"/>
          </p:cNvPicPr>
          <p:nvPr/>
        </p:nvPicPr>
        <p:blipFill>
          <a:blip r:embed="rId5"/>
          <a:stretch>
            <a:fillRect/>
          </a:stretch>
        </p:blipFill>
        <p:spPr>
          <a:xfrm>
            <a:off x="6546471" y="2176066"/>
            <a:ext cx="2320621" cy="2900776"/>
          </a:xfrm>
          <a:prstGeom prst="rect">
            <a:avLst/>
          </a:prstGeom>
          <a:ln>
            <a:noFill/>
          </a:ln>
          <a:effectLst>
            <a:outerShdw blurRad="292100" dist="139700" dir="2700000" algn="tl" rotWithShape="0">
              <a:srgbClr val="333333">
                <a:alpha val="65000"/>
              </a:srgbClr>
            </a:outerShdw>
          </a:effectLst>
        </p:spPr>
      </p:pic>
      <p:sp>
        <p:nvSpPr>
          <p:cNvPr id="11" name="TextBox 10"/>
          <p:cNvSpPr txBox="1"/>
          <p:nvPr/>
        </p:nvSpPr>
        <p:spPr>
          <a:xfrm>
            <a:off x="6532774" y="5156647"/>
            <a:ext cx="2348014" cy="923330"/>
          </a:xfrm>
          <a:prstGeom prst="rect">
            <a:avLst/>
          </a:prstGeom>
          <a:noFill/>
        </p:spPr>
        <p:txBody>
          <a:bodyPr wrap="none" rtlCol="0">
            <a:spAutoFit/>
          </a:bodyPr>
          <a:lstStyle/>
          <a:p>
            <a:pPr algn="ctr"/>
            <a:r>
              <a:rPr lang="lv-LV" b="1" i="1" dirty="0">
                <a:solidFill>
                  <a:schemeClr val="accent6">
                    <a:lumMod val="50000"/>
                  </a:schemeClr>
                </a:solidFill>
              </a:rPr>
              <a:t>ARĪ PLUDMALES ŠORTI</a:t>
            </a:r>
          </a:p>
          <a:p>
            <a:pPr algn="ctr"/>
            <a:r>
              <a:rPr lang="lv-LV" b="1" i="1" dirty="0">
                <a:solidFill>
                  <a:schemeClr val="accent6">
                    <a:lumMod val="50000"/>
                  </a:schemeClr>
                </a:solidFill>
              </a:rPr>
              <a:t> NEIEDERAS SKOLĒNA</a:t>
            </a:r>
          </a:p>
          <a:p>
            <a:pPr algn="ctr"/>
            <a:r>
              <a:rPr lang="lv-LV" b="1" i="1" dirty="0">
                <a:solidFill>
                  <a:schemeClr val="accent6">
                    <a:lumMod val="50000"/>
                  </a:schemeClr>
                </a:solidFill>
              </a:rPr>
              <a:t> APĢĒRBĀ</a:t>
            </a:r>
            <a:endParaRPr lang="en-US" b="1" i="1" dirty="0">
              <a:solidFill>
                <a:schemeClr val="accent6">
                  <a:lumMod val="50000"/>
                </a:schemeClr>
              </a:solidFill>
            </a:endParaRPr>
          </a:p>
        </p:txBody>
      </p:sp>
      <p:pic>
        <p:nvPicPr>
          <p:cNvPr id="12" name="Attēls 11"/>
          <p:cNvPicPr>
            <a:picLocks noChangeAspect="1"/>
          </p:cNvPicPr>
          <p:nvPr/>
        </p:nvPicPr>
        <p:blipFill>
          <a:blip r:embed="rId6"/>
          <a:stretch>
            <a:fillRect/>
          </a:stretch>
        </p:blipFill>
        <p:spPr>
          <a:xfrm>
            <a:off x="31129" y="1207986"/>
            <a:ext cx="1133954" cy="1097375"/>
          </a:xfrm>
          <a:prstGeom prst="rect">
            <a:avLst/>
          </a:prstGeom>
        </p:spPr>
      </p:pic>
      <p:pic>
        <p:nvPicPr>
          <p:cNvPr id="13" name="Attēls 12"/>
          <p:cNvPicPr>
            <a:picLocks noChangeAspect="1"/>
          </p:cNvPicPr>
          <p:nvPr/>
        </p:nvPicPr>
        <p:blipFill>
          <a:blip r:embed="rId6"/>
          <a:stretch>
            <a:fillRect/>
          </a:stretch>
        </p:blipFill>
        <p:spPr>
          <a:xfrm>
            <a:off x="3132142" y="1091700"/>
            <a:ext cx="1133954" cy="1097375"/>
          </a:xfrm>
          <a:prstGeom prst="rect">
            <a:avLst/>
          </a:prstGeom>
        </p:spPr>
      </p:pic>
      <p:pic>
        <p:nvPicPr>
          <p:cNvPr id="14" name="Attēls 13"/>
          <p:cNvPicPr>
            <a:picLocks noChangeAspect="1"/>
          </p:cNvPicPr>
          <p:nvPr/>
        </p:nvPicPr>
        <p:blipFill>
          <a:blip r:embed="rId6"/>
          <a:stretch>
            <a:fillRect/>
          </a:stretch>
        </p:blipFill>
        <p:spPr>
          <a:xfrm>
            <a:off x="4243477" y="1065657"/>
            <a:ext cx="1133954" cy="1097375"/>
          </a:xfrm>
          <a:prstGeom prst="rect">
            <a:avLst/>
          </a:prstGeom>
        </p:spPr>
      </p:pic>
      <p:pic>
        <p:nvPicPr>
          <p:cNvPr id="15" name="Attēls 14"/>
          <p:cNvPicPr>
            <a:picLocks noChangeAspect="1"/>
          </p:cNvPicPr>
          <p:nvPr/>
        </p:nvPicPr>
        <p:blipFill>
          <a:blip r:embed="rId6"/>
          <a:stretch>
            <a:fillRect/>
          </a:stretch>
        </p:blipFill>
        <p:spPr>
          <a:xfrm>
            <a:off x="6411907" y="1721505"/>
            <a:ext cx="1133954" cy="1097375"/>
          </a:xfrm>
          <a:prstGeom prst="rect">
            <a:avLst/>
          </a:prstGeom>
        </p:spPr>
      </p:pic>
    </p:spTree>
    <p:extLst>
      <p:ext uri="{BB962C8B-B14F-4D97-AF65-F5344CB8AC3E}">
        <p14:creationId xmlns:p14="http://schemas.microsoft.com/office/powerpoint/2010/main" val="20791091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18784" y="91540"/>
            <a:ext cx="7886700" cy="1325563"/>
          </a:xfrm>
        </p:spPr>
        <p:txBody>
          <a:bodyPr>
            <a:normAutofit/>
          </a:bodyPr>
          <a:lstStyle/>
          <a:p>
            <a:r>
              <a:rPr lang="lv-LV" sz="3600" b="1" i="1" dirty="0">
                <a:solidFill>
                  <a:srgbClr val="70AD47">
                    <a:lumMod val="50000"/>
                  </a:srgbClr>
                </a:solidFill>
                <a:effectLst>
                  <a:outerShdw blurRad="38100" dist="38100" dir="2700000" algn="tl">
                    <a:srgbClr val="000000">
                      <a:alpha val="43137"/>
                    </a:srgbClr>
                  </a:outerShdw>
                </a:effectLst>
                <a:latin typeface="Calibri" panose="020F0502020204030204"/>
              </a:rPr>
              <a:t>ATCERIES VĒL DAŽUS NOTEIKUMUS! </a:t>
            </a:r>
            <a:endParaRPr lang="en-US" sz="3600" dirty="0"/>
          </a:p>
        </p:txBody>
      </p:sp>
      <p:pic>
        <p:nvPicPr>
          <p:cNvPr id="4" name="Satura vietturis 3"/>
          <p:cNvPicPr>
            <a:picLocks noGrp="1" noChangeAspect="1"/>
          </p:cNvPicPr>
          <p:nvPr>
            <p:ph idx="1"/>
          </p:nvPr>
        </p:nvPicPr>
        <p:blipFill>
          <a:blip r:embed="rId2"/>
          <a:stretch>
            <a:fillRect/>
          </a:stretch>
        </p:blipFill>
        <p:spPr>
          <a:xfrm>
            <a:off x="390856" y="1425858"/>
            <a:ext cx="1833209" cy="2311014"/>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4277626" y="1820516"/>
            <a:ext cx="1448876" cy="1631216"/>
          </a:xfrm>
          <a:prstGeom prst="rect">
            <a:avLst/>
          </a:prstGeom>
          <a:noFill/>
        </p:spPr>
        <p:txBody>
          <a:bodyPr wrap="square" rtlCol="0">
            <a:spAutoFit/>
          </a:bodyPr>
          <a:lstStyle/>
          <a:p>
            <a:r>
              <a:rPr lang="lv-LV" sz="2000" i="1" dirty="0">
                <a:solidFill>
                  <a:schemeClr val="accent6">
                    <a:lumMod val="50000"/>
                  </a:schemeClr>
                </a:solidFill>
              </a:rPr>
              <a:t>SKOLĀ NENĒSĀ KAPUCI UZ GALVAS, KĀ ARĪ CEPURI</a:t>
            </a:r>
            <a:endParaRPr lang="en-US" sz="2000" i="1" dirty="0">
              <a:solidFill>
                <a:schemeClr val="accent6">
                  <a:lumMod val="50000"/>
                </a:schemeClr>
              </a:solidFill>
            </a:endParaRPr>
          </a:p>
        </p:txBody>
      </p:sp>
      <p:pic>
        <p:nvPicPr>
          <p:cNvPr id="6" name="Attēls 5"/>
          <p:cNvPicPr>
            <a:picLocks noChangeAspect="1"/>
          </p:cNvPicPr>
          <p:nvPr/>
        </p:nvPicPr>
        <p:blipFill>
          <a:blip r:embed="rId3"/>
          <a:stretch>
            <a:fillRect/>
          </a:stretch>
        </p:blipFill>
        <p:spPr>
          <a:xfrm>
            <a:off x="372887" y="4471416"/>
            <a:ext cx="1869148" cy="1869148"/>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2423446" y="4401572"/>
            <a:ext cx="2148554" cy="1938992"/>
          </a:xfrm>
          <a:prstGeom prst="rect">
            <a:avLst/>
          </a:prstGeom>
          <a:noFill/>
        </p:spPr>
        <p:txBody>
          <a:bodyPr wrap="square" rtlCol="0">
            <a:spAutoFit/>
          </a:bodyPr>
          <a:lstStyle/>
          <a:p>
            <a:r>
              <a:rPr lang="lv-LV" sz="2000" i="1" dirty="0">
                <a:solidFill>
                  <a:schemeClr val="accent6">
                    <a:lumMod val="50000"/>
                  </a:schemeClr>
                </a:solidFill>
              </a:rPr>
              <a:t>APĢĒRBS NEDRĪKST BŪT AR RUPJU, CIEŅU AIZSKAROŠU, IZAICINOŠU APDRUKU</a:t>
            </a:r>
            <a:endParaRPr lang="en-US" sz="2000" i="1" dirty="0">
              <a:solidFill>
                <a:schemeClr val="accent6">
                  <a:lumMod val="50000"/>
                </a:schemeClr>
              </a:solidFill>
            </a:endParaRPr>
          </a:p>
        </p:txBody>
      </p:sp>
      <p:pic>
        <p:nvPicPr>
          <p:cNvPr id="8" name="Attēls 7"/>
          <p:cNvPicPr>
            <a:picLocks noChangeAspect="1"/>
          </p:cNvPicPr>
          <p:nvPr/>
        </p:nvPicPr>
        <p:blipFill>
          <a:blip r:embed="rId4"/>
          <a:stretch>
            <a:fillRect/>
          </a:stretch>
        </p:blipFill>
        <p:spPr>
          <a:xfrm>
            <a:off x="164944" y="1086053"/>
            <a:ext cx="1133954" cy="1097375"/>
          </a:xfrm>
          <a:prstGeom prst="rect">
            <a:avLst/>
          </a:prstGeom>
        </p:spPr>
      </p:pic>
      <p:pic>
        <p:nvPicPr>
          <p:cNvPr id="9" name="Attēls 8"/>
          <p:cNvPicPr>
            <a:picLocks noChangeAspect="1"/>
          </p:cNvPicPr>
          <p:nvPr/>
        </p:nvPicPr>
        <p:blipFill>
          <a:blip r:embed="rId4"/>
          <a:stretch>
            <a:fillRect/>
          </a:stretch>
        </p:blipFill>
        <p:spPr>
          <a:xfrm>
            <a:off x="173506" y="4076677"/>
            <a:ext cx="1133954" cy="1097375"/>
          </a:xfrm>
          <a:prstGeom prst="rect">
            <a:avLst/>
          </a:prstGeom>
        </p:spPr>
      </p:pic>
      <p:pic>
        <p:nvPicPr>
          <p:cNvPr id="10" name="Attēls 9"/>
          <p:cNvPicPr>
            <a:picLocks noChangeAspect="1"/>
          </p:cNvPicPr>
          <p:nvPr/>
        </p:nvPicPr>
        <p:blipFill>
          <a:blip r:embed="rId5"/>
          <a:stretch>
            <a:fillRect/>
          </a:stretch>
        </p:blipFill>
        <p:spPr>
          <a:xfrm>
            <a:off x="2408302" y="1425858"/>
            <a:ext cx="1687069" cy="2312250"/>
          </a:xfrm>
          <a:prstGeom prst="rect">
            <a:avLst/>
          </a:prstGeom>
        </p:spPr>
      </p:pic>
      <p:pic>
        <p:nvPicPr>
          <p:cNvPr id="11" name="Attēls 10"/>
          <p:cNvPicPr>
            <a:picLocks noChangeAspect="1"/>
          </p:cNvPicPr>
          <p:nvPr/>
        </p:nvPicPr>
        <p:blipFill>
          <a:blip r:embed="rId6"/>
          <a:stretch>
            <a:fillRect/>
          </a:stretch>
        </p:blipFill>
        <p:spPr>
          <a:xfrm>
            <a:off x="6148932" y="1752137"/>
            <a:ext cx="2167273" cy="3909962"/>
          </a:xfrm>
          <a:prstGeom prst="rect">
            <a:avLst/>
          </a:prstGeom>
        </p:spPr>
      </p:pic>
      <p:sp>
        <p:nvSpPr>
          <p:cNvPr id="12" name="TextBox 11"/>
          <p:cNvSpPr txBox="1"/>
          <p:nvPr/>
        </p:nvSpPr>
        <p:spPr>
          <a:xfrm>
            <a:off x="5749989" y="5662099"/>
            <a:ext cx="2965158" cy="1015663"/>
          </a:xfrm>
          <a:prstGeom prst="rect">
            <a:avLst/>
          </a:prstGeom>
          <a:noFill/>
        </p:spPr>
        <p:txBody>
          <a:bodyPr wrap="square" rtlCol="0">
            <a:spAutoFit/>
          </a:bodyPr>
          <a:lstStyle/>
          <a:p>
            <a:pPr algn="ctr"/>
            <a:r>
              <a:rPr lang="lv-LV" sz="2000" i="1" dirty="0">
                <a:solidFill>
                  <a:schemeClr val="accent6">
                    <a:lumMod val="50000"/>
                  </a:schemeClr>
                </a:solidFill>
              </a:rPr>
              <a:t>SKOLAS IEKŠTELPĀS NEUZTURIES AR ĀRA VIRSDRĒBĒM</a:t>
            </a:r>
            <a:endParaRPr lang="en-US" sz="2000" i="1" dirty="0">
              <a:solidFill>
                <a:schemeClr val="accent6">
                  <a:lumMod val="50000"/>
                </a:schemeClr>
              </a:solidFill>
            </a:endParaRPr>
          </a:p>
        </p:txBody>
      </p:sp>
      <p:pic>
        <p:nvPicPr>
          <p:cNvPr id="13" name="Attēls 12"/>
          <p:cNvPicPr>
            <a:picLocks noChangeAspect="1"/>
          </p:cNvPicPr>
          <p:nvPr/>
        </p:nvPicPr>
        <p:blipFill>
          <a:blip r:embed="rId4"/>
          <a:stretch>
            <a:fillRect/>
          </a:stretch>
        </p:blipFill>
        <p:spPr>
          <a:xfrm>
            <a:off x="2163918" y="1086053"/>
            <a:ext cx="1133954" cy="1097375"/>
          </a:xfrm>
          <a:prstGeom prst="rect">
            <a:avLst/>
          </a:prstGeom>
        </p:spPr>
      </p:pic>
      <p:pic>
        <p:nvPicPr>
          <p:cNvPr id="14" name="Attēls 13"/>
          <p:cNvPicPr>
            <a:picLocks noChangeAspect="1"/>
          </p:cNvPicPr>
          <p:nvPr/>
        </p:nvPicPr>
        <p:blipFill>
          <a:blip r:embed="rId4"/>
          <a:stretch>
            <a:fillRect/>
          </a:stretch>
        </p:blipFill>
        <p:spPr>
          <a:xfrm>
            <a:off x="5953732" y="1360502"/>
            <a:ext cx="1133954" cy="1097375"/>
          </a:xfrm>
          <a:prstGeom prst="rect">
            <a:avLst/>
          </a:prstGeom>
        </p:spPr>
      </p:pic>
    </p:spTree>
    <p:extLst>
      <p:ext uri="{BB962C8B-B14F-4D97-AF65-F5344CB8AC3E}">
        <p14:creationId xmlns:p14="http://schemas.microsoft.com/office/powerpoint/2010/main" val="29613514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690446" y="3249002"/>
            <a:ext cx="6035920" cy="1325563"/>
          </a:xfrm>
        </p:spPr>
        <p:txBody>
          <a:bodyPr>
            <a:normAutofit fontScale="90000"/>
          </a:bodyPr>
          <a:lstStyle/>
          <a:p>
            <a:r>
              <a:rPr lang="lv-LV" sz="2800" b="1" i="1" dirty="0">
                <a:solidFill>
                  <a:schemeClr val="accent6">
                    <a:lumMod val="50000"/>
                  </a:schemeClr>
                </a:solidFill>
                <a:effectLst>
                  <a:outerShdw blurRad="38100" dist="38100" dir="2700000" algn="tl">
                    <a:srgbClr val="000000">
                      <a:alpha val="43137"/>
                    </a:srgbClr>
                  </a:outerShdw>
                </a:effectLst>
                <a:latin typeface="Calibri" panose="020F0502020204030204"/>
              </a:rPr>
              <a:t>MEITENĒM, IZVĒLOTIES APĢĒRBU SKOLAI, IR JĀBŪT ĪPAŠI UZMANĪGĀM, JO APĢĒRBU RAŽOTĀJI IR PARŪPĒJUŠIES, KA MEITEŅU UN SIEVIEŠU APĢĒRBIEM VEIKALOS IR DAUDZ PLAŠĀKA IZVĒLE NEKĀ PUIŠIEM. DAŽI PADOMI, KĀ MEITENĒM SKOLĀ IZSKATĪTIES UN JUSTIES LIETIŠĶĀM!</a:t>
            </a:r>
            <a:endParaRPr lang="en-US" dirty="0">
              <a:solidFill>
                <a:schemeClr val="accent6">
                  <a:lumMod val="50000"/>
                </a:schemeClr>
              </a:solidFill>
            </a:endParaRPr>
          </a:p>
        </p:txBody>
      </p:sp>
      <p:pic>
        <p:nvPicPr>
          <p:cNvPr id="4" name="Satura vietturis 3"/>
          <p:cNvPicPr>
            <a:picLocks noGrp="1" noChangeAspect="1"/>
          </p:cNvPicPr>
          <p:nvPr>
            <p:ph idx="1"/>
          </p:nvPr>
        </p:nvPicPr>
        <p:blipFill>
          <a:blip r:embed="rId2"/>
          <a:stretch>
            <a:fillRect/>
          </a:stretch>
        </p:blipFill>
        <p:spPr>
          <a:xfrm>
            <a:off x="342010" y="1153149"/>
            <a:ext cx="2023122" cy="515569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363341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z="2800" b="1" i="1" dirty="0">
                <a:solidFill>
                  <a:schemeClr val="accent6">
                    <a:lumMod val="50000"/>
                  </a:schemeClr>
                </a:solidFill>
                <a:effectLst>
                  <a:outerShdw blurRad="38100" dist="38100" dir="2700000" algn="tl">
                    <a:srgbClr val="000000">
                      <a:alpha val="43137"/>
                    </a:srgbClr>
                  </a:outerShdw>
                </a:effectLst>
                <a:latin typeface="Calibri" panose="020F0502020204030204"/>
              </a:rPr>
              <a:t>IDEĀLS UN VIENKĀRŠS APĢĒRBU SALIKUMS MEITENĒM SKOLAI – BIKSES UN BLŪZE </a:t>
            </a:r>
            <a:endParaRPr lang="en-US" dirty="0">
              <a:solidFill>
                <a:schemeClr val="accent6">
                  <a:lumMod val="50000"/>
                </a:schemeClr>
              </a:solidFill>
            </a:endParaRPr>
          </a:p>
        </p:txBody>
      </p:sp>
      <p:pic>
        <p:nvPicPr>
          <p:cNvPr id="4" name="Attēls 3"/>
          <p:cNvPicPr>
            <a:picLocks noChangeAspect="1"/>
          </p:cNvPicPr>
          <p:nvPr/>
        </p:nvPicPr>
        <p:blipFill>
          <a:blip r:embed="rId2"/>
          <a:stretch>
            <a:fillRect/>
          </a:stretch>
        </p:blipFill>
        <p:spPr>
          <a:xfrm>
            <a:off x="440698" y="1690689"/>
            <a:ext cx="2072820" cy="4435224"/>
          </a:xfrm>
          <a:prstGeom prst="rect">
            <a:avLst/>
          </a:prstGeom>
          <a:ln>
            <a:noFill/>
          </a:ln>
          <a:effectLst>
            <a:outerShdw blurRad="292100" dist="139700" dir="2700000" algn="tl" rotWithShape="0">
              <a:srgbClr val="333333">
                <a:alpha val="65000"/>
              </a:srgbClr>
            </a:outerShdw>
          </a:effectLst>
        </p:spPr>
      </p:pic>
      <p:pic>
        <p:nvPicPr>
          <p:cNvPr id="5" name="Attēls 4"/>
          <p:cNvPicPr>
            <a:picLocks noChangeAspect="1"/>
          </p:cNvPicPr>
          <p:nvPr/>
        </p:nvPicPr>
        <p:blipFill>
          <a:blip r:embed="rId3"/>
          <a:stretch>
            <a:fillRect/>
          </a:stretch>
        </p:blipFill>
        <p:spPr>
          <a:xfrm>
            <a:off x="2772127" y="2004646"/>
            <a:ext cx="1509403" cy="3533248"/>
          </a:xfrm>
          <a:prstGeom prst="rect">
            <a:avLst/>
          </a:prstGeom>
          <a:ln>
            <a:noFill/>
          </a:ln>
          <a:effectLst>
            <a:outerShdw blurRad="292100" dist="139700" dir="2700000" algn="tl" rotWithShape="0">
              <a:srgbClr val="333333">
                <a:alpha val="65000"/>
              </a:srgbClr>
            </a:outerShdw>
          </a:effectLst>
        </p:spPr>
      </p:pic>
      <p:pic>
        <p:nvPicPr>
          <p:cNvPr id="6" name="Attēls 5"/>
          <p:cNvPicPr>
            <a:picLocks noChangeAspect="1"/>
          </p:cNvPicPr>
          <p:nvPr/>
        </p:nvPicPr>
        <p:blipFill>
          <a:blip r:embed="rId4"/>
          <a:stretch>
            <a:fillRect/>
          </a:stretch>
        </p:blipFill>
        <p:spPr>
          <a:xfrm>
            <a:off x="4540139" y="3429000"/>
            <a:ext cx="1684166" cy="3010161"/>
          </a:xfrm>
          <a:prstGeom prst="rect">
            <a:avLst/>
          </a:prstGeom>
          <a:ln>
            <a:noFill/>
          </a:ln>
          <a:effectLst>
            <a:outerShdw blurRad="292100" dist="139700" dir="2700000" algn="tl" rotWithShape="0">
              <a:srgbClr val="333333">
                <a:alpha val="65000"/>
              </a:srgbClr>
            </a:outerShdw>
          </a:effectLst>
        </p:spPr>
      </p:pic>
      <p:pic>
        <p:nvPicPr>
          <p:cNvPr id="7" name="Attēls 6"/>
          <p:cNvPicPr>
            <a:picLocks noChangeAspect="1"/>
          </p:cNvPicPr>
          <p:nvPr/>
        </p:nvPicPr>
        <p:blipFill>
          <a:blip r:embed="rId5"/>
          <a:stretch>
            <a:fillRect/>
          </a:stretch>
        </p:blipFill>
        <p:spPr>
          <a:xfrm>
            <a:off x="6568880" y="1690689"/>
            <a:ext cx="2171888" cy="35969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163747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97827" y="329957"/>
            <a:ext cx="7886700" cy="1325563"/>
          </a:xfrm>
        </p:spPr>
        <p:txBody>
          <a:bodyPr>
            <a:normAutofit fontScale="90000"/>
          </a:bodyPr>
          <a:lstStyle/>
          <a:p>
            <a:r>
              <a:rPr lang="lv-LV" sz="3200" b="1" i="1" dirty="0">
                <a:solidFill>
                  <a:schemeClr val="accent6">
                    <a:lumMod val="50000"/>
                  </a:schemeClr>
                </a:solidFill>
                <a:effectLst>
                  <a:outerShdw blurRad="38100" dist="38100" dir="2700000" algn="tl">
                    <a:srgbClr val="000000">
                      <a:alpha val="43137"/>
                    </a:srgbClr>
                  </a:outerShdw>
                </a:effectLst>
                <a:latin typeface="Calibri" panose="020F0502020204030204"/>
              </a:rPr>
              <a:t>MEITENES IKDIENAS APĢĒRBĀ VAR IZVĒLĒTIES ARĪ TRIKOTĀŽAS KREKLIŅUS, BĪTLENES, JAKAS, DŽEMPERUS</a:t>
            </a:r>
            <a:endParaRPr lang="en-US" sz="3200" dirty="0">
              <a:solidFill>
                <a:schemeClr val="accent6">
                  <a:lumMod val="50000"/>
                </a:schemeClr>
              </a:solidFill>
            </a:endParaRPr>
          </a:p>
        </p:txBody>
      </p:sp>
      <p:pic>
        <p:nvPicPr>
          <p:cNvPr id="4" name="Attēls 3"/>
          <p:cNvPicPr>
            <a:picLocks noChangeAspect="1"/>
          </p:cNvPicPr>
          <p:nvPr/>
        </p:nvPicPr>
        <p:blipFill>
          <a:blip r:embed="rId2"/>
          <a:stretch>
            <a:fillRect/>
          </a:stretch>
        </p:blipFill>
        <p:spPr>
          <a:xfrm>
            <a:off x="197827" y="1732085"/>
            <a:ext cx="1920406" cy="3368332"/>
          </a:xfrm>
          <a:prstGeom prst="rect">
            <a:avLst/>
          </a:prstGeom>
          <a:ln>
            <a:noFill/>
          </a:ln>
          <a:effectLst>
            <a:outerShdw blurRad="292100" dist="139700" dir="2700000" algn="tl" rotWithShape="0">
              <a:srgbClr val="333333">
                <a:alpha val="65000"/>
              </a:srgbClr>
            </a:outerShdw>
          </a:effectLst>
        </p:spPr>
      </p:pic>
      <p:pic>
        <p:nvPicPr>
          <p:cNvPr id="5" name="Attēls 4"/>
          <p:cNvPicPr>
            <a:picLocks noChangeAspect="1"/>
          </p:cNvPicPr>
          <p:nvPr/>
        </p:nvPicPr>
        <p:blipFill>
          <a:blip r:embed="rId3"/>
          <a:stretch>
            <a:fillRect/>
          </a:stretch>
        </p:blipFill>
        <p:spPr>
          <a:xfrm>
            <a:off x="2249587" y="3515319"/>
            <a:ext cx="1874682" cy="3170195"/>
          </a:xfrm>
          <a:prstGeom prst="rect">
            <a:avLst/>
          </a:prstGeom>
          <a:ln>
            <a:noFill/>
          </a:ln>
          <a:effectLst>
            <a:outerShdw blurRad="292100" dist="139700" dir="2700000" algn="tl" rotWithShape="0">
              <a:srgbClr val="333333">
                <a:alpha val="65000"/>
              </a:srgbClr>
            </a:outerShdw>
          </a:effectLst>
        </p:spPr>
      </p:pic>
      <p:pic>
        <p:nvPicPr>
          <p:cNvPr id="6" name="Attēls 5"/>
          <p:cNvPicPr>
            <a:picLocks noChangeAspect="1"/>
          </p:cNvPicPr>
          <p:nvPr/>
        </p:nvPicPr>
        <p:blipFill>
          <a:blip r:embed="rId4"/>
          <a:stretch>
            <a:fillRect/>
          </a:stretch>
        </p:blipFill>
        <p:spPr>
          <a:xfrm>
            <a:off x="4241407" y="1331732"/>
            <a:ext cx="1439399" cy="3125968"/>
          </a:xfrm>
          <a:prstGeom prst="rect">
            <a:avLst/>
          </a:prstGeom>
          <a:ln>
            <a:noFill/>
          </a:ln>
          <a:effectLst>
            <a:outerShdw blurRad="292100" dist="139700" dir="2700000" algn="tl" rotWithShape="0">
              <a:srgbClr val="333333">
                <a:alpha val="65000"/>
              </a:srgbClr>
            </a:outerShdw>
          </a:effectLst>
        </p:spPr>
      </p:pic>
      <p:pic>
        <p:nvPicPr>
          <p:cNvPr id="7" name="Attēls 6"/>
          <p:cNvPicPr>
            <a:picLocks noChangeAspect="1"/>
          </p:cNvPicPr>
          <p:nvPr/>
        </p:nvPicPr>
        <p:blipFill>
          <a:blip r:embed="rId5"/>
          <a:stretch>
            <a:fillRect/>
          </a:stretch>
        </p:blipFill>
        <p:spPr>
          <a:xfrm>
            <a:off x="5797944" y="1332649"/>
            <a:ext cx="1708102" cy="3125051"/>
          </a:xfrm>
          <a:prstGeom prst="rect">
            <a:avLst/>
          </a:prstGeom>
          <a:ln>
            <a:noFill/>
          </a:ln>
          <a:effectLst>
            <a:outerShdw blurRad="292100" dist="139700" dir="2700000" algn="tl" rotWithShape="0">
              <a:srgbClr val="333333">
                <a:alpha val="65000"/>
              </a:srgbClr>
            </a:outerShdw>
          </a:effectLst>
        </p:spPr>
      </p:pic>
      <p:pic>
        <p:nvPicPr>
          <p:cNvPr id="8" name="Attēls 7"/>
          <p:cNvPicPr>
            <a:picLocks noChangeAspect="1"/>
          </p:cNvPicPr>
          <p:nvPr/>
        </p:nvPicPr>
        <p:blipFill>
          <a:blip r:embed="rId6"/>
          <a:stretch>
            <a:fillRect/>
          </a:stretch>
        </p:blipFill>
        <p:spPr>
          <a:xfrm>
            <a:off x="4572000" y="4615626"/>
            <a:ext cx="1015746" cy="2069888"/>
          </a:xfrm>
          <a:prstGeom prst="rect">
            <a:avLst/>
          </a:prstGeom>
          <a:ln>
            <a:noFill/>
          </a:ln>
          <a:effectLst>
            <a:outerShdw blurRad="292100" dist="139700" dir="2700000" algn="tl" rotWithShape="0">
              <a:srgbClr val="333333">
                <a:alpha val="65000"/>
              </a:srgbClr>
            </a:outerShdw>
          </a:effectLst>
        </p:spPr>
      </p:pic>
      <p:pic>
        <p:nvPicPr>
          <p:cNvPr id="9" name="Attēls 8"/>
          <p:cNvPicPr>
            <a:picLocks noChangeAspect="1"/>
          </p:cNvPicPr>
          <p:nvPr/>
        </p:nvPicPr>
        <p:blipFill>
          <a:blip r:embed="rId7"/>
          <a:stretch>
            <a:fillRect/>
          </a:stretch>
        </p:blipFill>
        <p:spPr>
          <a:xfrm>
            <a:off x="5797944" y="4615626"/>
            <a:ext cx="875418" cy="2075194"/>
          </a:xfrm>
          <a:prstGeom prst="rect">
            <a:avLst/>
          </a:prstGeom>
          <a:ln>
            <a:noFill/>
          </a:ln>
          <a:effectLst>
            <a:outerShdw blurRad="292100" dist="139700" dir="2700000" algn="tl" rotWithShape="0">
              <a:srgbClr val="333333">
                <a:alpha val="65000"/>
              </a:srgbClr>
            </a:outerShdw>
          </a:effectLst>
        </p:spPr>
      </p:pic>
      <p:pic>
        <p:nvPicPr>
          <p:cNvPr id="10" name="Attēls 9"/>
          <p:cNvPicPr>
            <a:picLocks noChangeAspect="1"/>
          </p:cNvPicPr>
          <p:nvPr/>
        </p:nvPicPr>
        <p:blipFill>
          <a:blip r:embed="rId8"/>
          <a:stretch>
            <a:fillRect/>
          </a:stretch>
        </p:blipFill>
        <p:spPr>
          <a:xfrm>
            <a:off x="6808816" y="4615626"/>
            <a:ext cx="1116398" cy="206988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48625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391712" y="208787"/>
            <a:ext cx="7886700" cy="1325563"/>
          </a:xfrm>
        </p:spPr>
        <p:txBody>
          <a:bodyPr/>
          <a:lstStyle/>
          <a:p>
            <a:r>
              <a:rPr lang="lv-LV" sz="2900" b="1" i="1" dirty="0">
                <a:solidFill>
                  <a:schemeClr val="accent6">
                    <a:lumMod val="50000"/>
                  </a:schemeClr>
                </a:solidFill>
                <a:effectLst>
                  <a:outerShdw blurRad="38100" dist="38100" dir="2700000" algn="tl">
                    <a:srgbClr val="000000">
                      <a:alpha val="43137"/>
                    </a:srgbClr>
                  </a:outerShdw>
                </a:effectLst>
                <a:latin typeface="Calibri" panose="020F0502020204030204"/>
              </a:rPr>
              <a:t>NO ŠĀDIEM APĢĒRBIEM SKOLĀ MEITENĒM NOTEIKTI JĀIZVAIRĀS</a:t>
            </a:r>
            <a:endParaRPr lang="en-US" dirty="0">
              <a:solidFill>
                <a:schemeClr val="accent6">
                  <a:lumMod val="50000"/>
                </a:schemeClr>
              </a:solidFill>
            </a:endParaRPr>
          </a:p>
        </p:txBody>
      </p:sp>
      <p:pic>
        <p:nvPicPr>
          <p:cNvPr id="4" name="Attēls 3"/>
          <p:cNvPicPr>
            <a:picLocks noChangeAspect="1"/>
          </p:cNvPicPr>
          <p:nvPr/>
        </p:nvPicPr>
        <p:blipFill>
          <a:blip r:embed="rId2"/>
          <a:stretch>
            <a:fillRect/>
          </a:stretch>
        </p:blipFill>
        <p:spPr>
          <a:xfrm>
            <a:off x="270095" y="1759396"/>
            <a:ext cx="2042311" cy="3339208"/>
          </a:xfrm>
          <a:prstGeom prst="rect">
            <a:avLst/>
          </a:prstGeom>
        </p:spPr>
      </p:pic>
      <p:sp>
        <p:nvSpPr>
          <p:cNvPr id="5" name="TextBox 4"/>
          <p:cNvSpPr txBox="1"/>
          <p:nvPr/>
        </p:nvSpPr>
        <p:spPr>
          <a:xfrm>
            <a:off x="188904" y="5339109"/>
            <a:ext cx="2345372" cy="1200329"/>
          </a:xfrm>
          <a:prstGeom prst="rect">
            <a:avLst/>
          </a:prstGeom>
          <a:noFill/>
        </p:spPr>
        <p:txBody>
          <a:bodyPr wrap="square" rtlCol="0">
            <a:spAutoFit/>
          </a:bodyPr>
          <a:lstStyle/>
          <a:p>
            <a:pPr algn="ctr"/>
            <a:r>
              <a:rPr lang="lv-LV" b="1" i="1" dirty="0">
                <a:solidFill>
                  <a:schemeClr val="accent6">
                    <a:lumMod val="50000"/>
                  </a:schemeClr>
                </a:solidFill>
              </a:rPr>
              <a:t>NO APĢĒRBA, KAS ATSEDZ PLECUS, KRŪŠU DAĻU VAI APAKŠVEĻU</a:t>
            </a:r>
            <a:endParaRPr lang="en-US" b="1" i="1" dirty="0">
              <a:solidFill>
                <a:schemeClr val="accent6">
                  <a:lumMod val="50000"/>
                </a:schemeClr>
              </a:solidFill>
            </a:endParaRPr>
          </a:p>
        </p:txBody>
      </p:sp>
      <p:pic>
        <p:nvPicPr>
          <p:cNvPr id="6" name="Attēls 5"/>
          <p:cNvPicPr>
            <a:picLocks noChangeAspect="1"/>
          </p:cNvPicPr>
          <p:nvPr/>
        </p:nvPicPr>
        <p:blipFill>
          <a:blip r:embed="rId3"/>
          <a:stretch>
            <a:fillRect/>
          </a:stretch>
        </p:blipFill>
        <p:spPr>
          <a:xfrm>
            <a:off x="2758282" y="1955907"/>
            <a:ext cx="2323671" cy="2557991"/>
          </a:xfrm>
          <a:prstGeom prst="rect">
            <a:avLst/>
          </a:prstGeom>
        </p:spPr>
      </p:pic>
      <p:sp>
        <p:nvSpPr>
          <p:cNvPr id="7" name="TextBox 6"/>
          <p:cNvSpPr txBox="1"/>
          <p:nvPr/>
        </p:nvSpPr>
        <p:spPr>
          <a:xfrm>
            <a:off x="2828621" y="4738944"/>
            <a:ext cx="2345372" cy="923330"/>
          </a:xfrm>
          <a:prstGeom prst="rect">
            <a:avLst/>
          </a:prstGeom>
          <a:noFill/>
        </p:spPr>
        <p:txBody>
          <a:bodyPr wrap="square" rtlCol="0">
            <a:spAutoFit/>
          </a:bodyPr>
          <a:lstStyle/>
          <a:p>
            <a:pPr algn="ctr"/>
            <a:r>
              <a:rPr lang="lv-LV" b="1" i="1" dirty="0">
                <a:solidFill>
                  <a:schemeClr val="accent6">
                    <a:lumMod val="50000"/>
                  </a:schemeClr>
                </a:solidFill>
              </a:rPr>
              <a:t>NO KREKLIŅIEM, KAS ATSEDZ VĒDERU, MUGURU</a:t>
            </a:r>
            <a:endParaRPr lang="en-US" b="1" i="1" dirty="0">
              <a:solidFill>
                <a:schemeClr val="accent6">
                  <a:lumMod val="50000"/>
                </a:schemeClr>
              </a:solidFill>
            </a:endParaRPr>
          </a:p>
        </p:txBody>
      </p:sp>
      <p:pic>
        <p:nvPicPr>
          <p:cNvPr id="8" name="Attēls 7"/>
          <p:cNvPicPr>
            <a:picLocks noChangeAspect="1"/>
          </p:cNvPicPr>
          <p:nvPr/>
        </p:nvPicPr>
        <p:blipFill>
          <a:blip r:embed="rId4"/>
          <a:stretch>
            <a:fillRect/>
          </a:stretch>
        </p:blipFill>
        <p:spPr>
          <a:xfrm>
            <a:off x="5672146" y="1955907"/>
            <a:ext cx="2606266" cy="3589331"/>
          </a:xfrm>
          <a:prstGeom prst="rect">
            <a:avLst/>
          </a:prstGeom>
        </p:spPr>
      </p:pic>
      <p:sp>
        <p:nvSpPr>
          <p:cNvPr id="9" name="Taisnstūris 8"/>
          <p:cNvSpPr/>
          <p:nvPr/>
        </p:nvSpPr>
        <p:spPr>
          <a:xfrm>
            <a:off x="5445418" y="5810456"/>
            <a:ext cx="3059722" cy="369332"/>
          </a:xfrm>
          <a:prstGeom prst="rect">
            <a:avLst/>
          </a:prstGeom>
        </p:spPr>
        <p:txBody>
          <a:bodyPr wrap="square">
            <a:spAutoFit/>
          </a:bodyPr>
          <a:lstStyle/>
          <a:p>
            <a:pPr algn="ctr"/>
            <a:r>
              <a:rPr lang="lv-LV" b="1" i="1" dirty="0">
                <a:solidFill>
                  <a:schemeClr val="accent6">
                    <a:lumMod val="50000"/>
                  </a:schemeClr>
                </a:solidFill>
              </a:rPr>
              <a:t>NO CAURSPĪDĪGA APĢĒRBA</a:t>
            </a:r>
            <a:endParaRPr lang="en-US" b="1" i="1" dirty="0">
              <a:solidFill>
                <a:schemeClr val="accent6">
                  <a:lumMod val="50000"/>
                </a:schemeClr>
              </a:solidFill>
            </a:endParaRPr>
          </a:p>
        </p:txBody>
      </p:sp>
      <p:pic>
        <p:nvPicPr>
          <p:cNvPr id="10" name="Attēls 9"/>
          <p:cNvPicPr>
            <a:picLocks noChangeAspect="1"/>
          </p:cNvPicPr>
          <p:nvPr/>
        </p:nvPicPr>
        <p:blipFill>
          <a:blip r:embed="rId5"/>
          <a:stretch>
            <a:fillRect/>
          </a:stretch>
        </p:blipFill>
        <p:spPr>
          <a:xfrm>
            <a:off x="227636" y="1407219"/>
            <a:ext cx="1133954" cy="1097375"/>
          </a:xfrm>
          <a:prstGeom prst="rect">
            <a:avLst/>
          </a:prstGeom>
        </p:spPr>
      </p:pic>
      <p:pic>
        <p:nvPicPr>
          <p:cNvPr id="11" name="Attēls 10"/>
          <p:cNvPicPr>
            <a:picLocks noChangeAspect="1"/>
          </p:cNvPicPr>
          <p:nvPr/>
        </p:nvPicPr>
        <p:blipFill>
          <a:blip r:embed="rId5"/>
          <a:stretch>
            <a:fillRect/>
          </a:stretch>
        </p:blipFill>
        <p:spPr>
          <a:xfrm>
            <a:off x="2636728" y="1407219"/>
            <a:ext cx="1133954" cy="1097375"/>
          </a:xfrm>
          <a:prstGeom prst="rect">
            <a:avLst/>
          </a:prstGeom>
        </p:spPr>
      </p:pic>
      <p:pic>
        <p:nvPicPr>
          <p:cNvPr id="12" name="Attēls 11"/>
          <p:cNvPicPr>
            <a:picLocks noChangeAspect="1"/>
          </p:cNvPicPr>
          <p:nvPr/>
        </p:nvPicPr>
        <p:blipFill>
          <a:blip r:embed="rId5"/>
          <a:stretch>
            <a:fillRect/>
          </a:stretch>
        </p:blipFill>
        <p:spPr>
          <a:xfrm>
            <a:off x="5527829" y="1407219"/>
            <a:ext cx="1133954" cy="1097375"/>
          </a:xfrm>
          <a:prstGeom prst="rect">
            <a:avLst/>
          </a:prstGeom>
        </p:spPr>
      </p:pic>
    </p:spTree>
    <p:extLst>
      <p:ext uri="{BB962C8B-B14F-4D97-AF65-F5344CB8AC3E}">
        <p14:creationId xmlns:p14="http://schemas.microsoft.com/office/powerpoint/2010/main" val="97764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62657" y="461841"/>
            <a:ext cx="7886700" cy="1325563"/>
          </a:xfrm>
        </p:spPr>
        <p:txBody>
          <a:bodyPr/>
          <a:lstStyle/>
          <a:p>
            <a:r>
              <a:rPr lang="lv-LV" sz="2900" b="1" i="1" dirty="0">
                <a:solidFill>
                  <a:schemeClr val="accent6">
                    <a:lumMod val="50000"/>
                  </a:schemeClr>
                </a:solidFill>
                <a:effectLst>
                  <a:outerShdw blurRad="38100" dist="38100" dir="2700000" algn="tl">
                    <a:srgbClr val="000000">
                      <a:alpha val="43137"/>
                    </a:srgbClr>
                  </a:outerShdw>
                </a:effectLst>
                <a:latin typeface="Calibri" panose="020F0502020204030204"/>
              </a:rPr>
              <a:t>BIKSES MEITENĒM SKOLAI VAJADZĒTU IZVĒLĒTIES KLASISKA PIEGRIEZUMA, ATBILSTOŠAS AUGUMA IZMĒRAM, ĒRTAS</a:t>
            </a:r>
            <a:endParaRPr lang="en-US" dirty="0">
              <a:solidFill>
                <a:schemeClr val="accent6">
                  <a:lumMod val="50000"/>
                </a:schemeClr>
              </a:solidFill>
            </a:endParaRPr>
          </a:p>
        </p:txBody>
      </p:sp>
      <p:pic>
        <p:nvPicPr>
          <p:cNvPr id="4" name="Attēls 3"/>
          <p:cNvPicPr>
            <a:picLocks noChangeAspect="1"/>
          </p:cNvPicPr>
          <p:nvPr/>
        </p:nvPicPr>
        <p:blipFill>
          <a:blip r:embed="rId2"/>
          <a:stretch>
            <a:fillRect/>
          </a:stretch>
        </p:blipFill>
        <p:spPr>
          <a:xfrm>
            <a:off x="252503" y="1954458"/>
            <a:ext cx="1791671" cy="4732430"/>
          </a:xfrm>
          <a:prstGeom prst="rect">
            <a:avLst/>
          </a:prstGeom>
          <a:ln>
            <a:noFill/>
          </a:ln>
          <a:effectLst>
            <a:outerShdw blurRad="292100" dist="139700" dir="2700000" algn="tl" rotWithShape="0">
              <a:srgbClr val="333333">
                <a:alpha val="65000"/>
              </a:srgbClr>
            </a:outerShdw>
          </a:effectLst>
        </p:spPr>
      </p:pic>
      <p:pic>
        <p:nvPicPr>
          <p:cNvPr id="5" name="Attēls 4"/>
          <p:cNvPicPr>
            <a:picLocks noChangeAspect="1"/>
          </p:cNvPicPr>
          <p:nvPr/>
        </p:nvPicPr>
        <p:blipFill>
          <a:blip r:embed="rId3"/>
          <a:stretch>
            <a:fillRect/>
          </a:stretch>
        </p:blipFill>
        <p:spPr>
          <a:xfrm>
            <a:off x="2338014" y="1954458"/>
            <a:ext cx="1767993" cy="4732430"/>
          </a:xfrm>
          <a:prstGeom prst="rect">
            <a:avLst/>
          </a:prstGeom>
          <a:ln>
            <a:noFill/>
          </a:ln>
          <a:effectLst>
            <a:outerShdw blurRad="292100" dist="139700" dir="2700000" algn="tl" rotWithShape="0">
              <a:srgbClr val="333333">
                <a:alpha val="65000"/>
              </a:srgbClr>
            </a:outerShdw>
          </a:effectLst>
        </p:spPr>
      </p:pic>
      <p:pic>
        <p:nvPicPr>
          <p:cNvPr id="6" name="Attēls 5"/>
          <p:cNvPicPr>
            <a:picLocks noChangeAspect="1"/>
          </p:cNvPicPr>
          <p:nvPr/>
        </p:nvPicPr>
        <p:blipFill>
          <a:blip r:embed="rId4"/>
          <a:stretch>
            <a:fillRect/>
          </a:stretch>
        </p:blipFill>
        <p:spPr>
          <a:xfrm>
            <a:off x="4399846" y="1954458"/>
            <a:ext cx="1923613" cy="4732430"/>
          </a:xfrm>
          <a:prstGeom prst="rect">
            <a:avLst/>
          </a:prstGeom>
          <a:ln>
            <a:noFill/>
          </a:ln>
          <a:effectLst>
            <a:outerShdw blurRad="292100" dist="139700" dir="2700000" algn="tl" rotWithShape="0">
              <a:srgbClr val="333333">
                <a:alpha val="65000"/>
              </a:srgbClr>
            </a:outerShdw>
          </a:effectLst>
        </p:spPr>
      </p:pic>
      <p:pic>
        <p:nvPicPr>
          <p:cNvPr id="7" name="Attēls 6"/>
          <p:cNvPicPr>
            <a:picLocks noChangeAspect="1"/>
          </p:cNvPicPr>
          <p:nvPr/>
        </p:nvPicPr>
        <p:blipFill>
          <a:blip r:embed="rId5"/>
          <a:stretch>
            <a:fillRect/>
          </a:stretch>
        </p:blipFill>
        <p:spPr>
          <a:xfrm>
            <a:off x="6617299" y="1954458"/>
            <a:ext cx="2211336" cy="473243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785379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53865" y="259619"/>
            <a:ext cx="7886700" cy="1325563"/>
          </a:xfrm>
        </p:spPr>
        <p:txBody>
          <a:bodyPr/>
          <a:lstStyle/>
          <a:p>
            <a:r>
              <a:rPr lang="lv-LV" sz="2900" b="1" i="1" dirty="0">
                <a:solidFill>
                  <a:schemeClr val="accent6">
                    <a:lumMod val="50000"/>
                  </a:schemeClr>
                </a:solidFill>
                <a:effectLst>
                  <a:outerShdw blurRad="38100" dist="38100" dir="2700000" algn="tl">
                    <a:srgbClr val="000000">
                      <a:alpha val="43137"/>
                    </a:srgbClr>
                  </a:outerShdw>
                </a:effectLst>
                <a:latin typeface="Calibri" panose="020F0502020204030204"/>
              </a:rPr>
              <a:t>KAM JĀPIEVĒRŠ UZMANĪBA MEITENĒM, IZVĒLOTIES BIKSES SKOLAS APĢĒRBAM</a:t>
            </a:r>
            <a:endParaRPr lang="en-US" dirty="0">
              <a:solidFill>
                <a:schemeClr val="accent6">
                  <a:lumMod val="50000"/>
                </a:schemeClr>
              </a:solidFill>
            </a:endParaRPr>
          </a:p>
        </p:txBody>
      </p:sp>
      <p:pic>
        <p:nvPicPr>
          <p:cNvPr id="4" name="Attēls 3"/>
          <p:cNvPicPr>
            <a:picLocks noChangeAspect="1"/>
          </p:cNvPicPr>
          <p:nvPr/>
        </p:nvPicPr>
        <p:blipFill>
          <a:blip r:embed="rId2"/>
          <a:stretch>
            <a:fillRect/>
          </a:stretch>
        </p:blipFill>
        <p:spPr>
          <a:xfrm>
            <a:off x="341078" y="1634696"/>
            <a:ext cx="1672361" cy="3588607"/>
          </a:xfrm>
          <a:prstGeom prst="rect">
            <a:avLst/>
          </a:prstGeom>
          <a:ln>
            <a:noFill/>
          </a:ln>
          <a:effectLst>
            <a:outerShdw blurRad="292100" dist="139700" dir="2700000" algn="tl" rotWithShape="0">
              <a:srgbClr val="333333">
                <a:alpha val="65000"/>
              </a:srgbClr>
            </a:outerShdw>
          </a:effectLst>
        </p:spPr>
      </p:pic>
      <p:pic>
        <p:nvPicPr>
          <p:cNvPr id="5" name="Attēls 4"/>
          <p:cNvPicPr>
            <a:picLocks noChangeAspect="1"/>
          </p:cNvPicPr>
          <p:nvPr/>
        </p:nvPicPr>
        <p:blipFill>
          <a:blip r:embed="rId3"/>
          <a:stretch>
            <a:fillRect/>
          </a:stretch>
        </p:blipFill>
        <p:spPr>
          <a:xfrm>
            <a:off x="2362952" y="2076667"/>
            <a:ext cx="1721876" cy="2731252"/>
          </a:xfrm>
          <a:prstGeom prst="rect">
            <a:avLst/>
          </a:prstGeom>
          <a:ln>
            <a:noFill/>
          </a:ln>
          <a:effectLst>
            <a:outerShdw blurRad="292100" dist="139700" dir="2700000" algn="tl" rotWithShape="0">
              <a:srgbClr val="333333">
                <a:alpha val="65000"/>
              </a:srgbClr>
            </a:outerShdw>
          </a:effectLst>
        </p:spPr>
      </p:pic>
      <p:pic>
        <p:nvPicPr>
          <p:cNvPr id="6" name="Attēls 5"/>
          <p:cNvPicPr>
            <a:picLocks noChangeAspect="1"/>
          </p:cNvPicPr>
          <p:nvPr/>
        </p:nvPicPr>
        <p:blipFill>
          <a:blip r:embed="rId4"/>
          <a:stretch>
            <a:fillRect/>
          </a:stretch>
        </p:blipFill>
        <p:spPr>
          <a:xfrm>
            <a:off x="4636566" y="1676664"/>
            <a:ext cx="1580323" cy="1496766"/>
          </a:xfrm>
          <a:prstGeom prst="rect">
            <a:avLst/>
          </a:prstGeom>
          <a:ln>
            <a:noFill/>
          </a:ln>
          <a:effectLst>
            <a:outerShdw blurRad="292100" dist="139700" dir="2700000" algn="tl" rotWithShape="0">
              <a:srgbClr val="333333">
                <a:alpha val="65000"/>
              </a:srgbClr>
            </a:outerShdw>
          </a:effectLst>
        </p:spPr>
      </p:pic>
      <p:sp>
        <p:nvSpPr>
          <p:cNvPr id="7" name="TextBox 6"/>
          <p:cNvSpPr txBox="1"/>
          <p:nvPr/>
        </p:nvSpPr>
        <p:spPr>
          <a:xfrm>
            <a:off x="2082569" y="4964424"/>
            <a:ext cx="2345372" cy="1477328"/>
          </a:xfrm>
          <a:prstGeom prst="rect">
            <a:avLst/>
          </a:prstGeom>
          <a:noFill/>
        </p:spPr>
        <p:txBody>
          <a:bodyPr wrap="square" rtlCol="0">
            <a:spAutoFit/>
          </a:bodyPr>
          <a:lstStyle/>
          <a:p>
            <a:pPr algn="ctr"/>
            <a:r>
              <a:rPr lang="lv-LV" b="1" i="1" dirty="0">
                <a:solidFill>
                  <a:schemeClr val="accent6">
                    <a:lumMod val="50000"/>
                  </a:schemeClr>
                </a:solidFill>
              </a:rPr>
              <a:t>BIKSES NEDRĪKST</a:t>
            </a:r>
          </a:p>
          <a:p>
            <a:pPr algn="ctr"/>
            <a:r>
              <a:rPr lang="lv-LV" b="1" i="1" dirty="0">
                <a:solidFill>
                  <a:schemeClr val="accent6">
                    <a:lumMod val="50000"/>
                  </a:schemeClr>
                </a:solidFill>
              </a:rPr>
              <a:t> BŪT AR PAZEMINĀTU</a:t>
            </a:r>
          </a:p>
          <a:p>
            <a:pPr algn="ctr"/>
            <a:r>
              <a:rPr lang="lv-LV" b="1" i="1" dirty="0">
                <a:solidFill>
                  <a:schemeClr val="accent6">
                    <a:lumMod val="50000"/>
                  </a:schemeClr>
                </a:solidFill>
              </a:rPr>
              <a:t> JOSTAS VIETU, KAS ATSEDZ ĶERMENI VAI APAKŠVEĻU</a:t>
            </a:r>
            <a:endParaRPr lang="en-US" b="1" i="1" dirty="0">
              <a:solidFill>
                <a:schemeClr val="accent6">
                  <a:lumMod val="50000"/>
                </a:schemeClr>
              </a:solidFill>
            </a:endParaRPr>
          </a:p>
        </p:txBody>
      </p:sp>
      <p:sp>
        <p:nvSpPr>
          <p:cNvPr id="8" name="TextBox 7"/>
          <p:cNvSpPr txBox="1"/>
          <p:nvPr/>
        </p:nvSpPr>
        <p:spPr>
          <a:xfrm>
            <a:off x="4572" y="5409447"/>
            <a:ext cx="2345372" cy="646331"/>
          </a:xfrm>
          <a:prstGeom prst="rect">
            <a:avLst/>
          </a:prstGeom>
          <a:noFill/>
        </p:spPr>
        <p:txBody>
          <a:bodyPr wrap="square" rtlCol="0">
            <a:spAutoFit/>
          </a:bodyPr>
          <a:lstStyle/>
          <a:p>
            <a:pPr algn="ctr"/>
            <a:r>
              <a:rPr lang="lv-LV" b="1" i="1" dirty="0">
                <a:solidFill>
                  <a:schemeClr val="accent6">
                    <a:lumMod val="50000"/>
                  </a:schemeClr>
                </a:solidFill>
              </a:rPr>
              <a:t>BIKSES NEDRĪKST</a:t>
            </a:r>
          </a:p>
          <a:p>
            <a:pPr algn="ctr"/>
            <a:r>
              <a:rPr lang="lv-LV" b="1" i="1" dirty="0">
                <a:solidFill>
                  <a:schemeClr val="accent6">
                    <a:lumMod val="50000"/>
                  </a:schemeClr>
                </a:solidFill>
              </a:rPr>
              <a:t> BŪT SAPLĒSTAS</a:t>
            </a:r>
            <a:endParaRPr lang="en-US" b="1" i="1" dirty="0">
              <a:solidFill>
                <a:schemeClr val="accent6">
                  <a:lumMod val="50000"/>
                </a:schemeClr>
              </a:solidFill>
            </a:endParaRPr>
          </a:p>
        </p:txBody>
      </p:sp>
      <p:sp>
        <p:nvSpPr>
          <p:cNvPr id="9" name="TextBox 8"/>
          <p:cNvSpPr txBox="1"/>
          <p:nvPr/>
        </p:nvSpPr>
        <p:spPr>
          <a:xfrm>
            <a:off x="4304112" y="3196560"/>
            <a:ext cx="2345372" cy="646331"/>
          </a:xfrm>
          <a:prstGeom prst="rect">
            <a:avLst/>
          </a:prstGeom>
          <a:noFill/>
        </p:spPr>
        <p:txBody>
          <a:bodyPr wrap="square" rtlCol="0">
            <a:spAutoFit/>
          </a:bodyPr>
          <a:lstStyle/>
          <a:p>
            <a:pPr algn="ctr"/>
            <a:r>
              <a:rPr lang="lv-LV" b="1" i="1" dirty="0">
                <a:solidFill>
                  <a:schemeClr val="accent6">
                    <a:lumMod val="50000"/>
                  </a:schemeClr>
                </a:solidFill>
              </a:rPr>
              <a:t>UZ SKOLU NEDRĪKST NĀKT ĪSOS ŠORTOS</a:t>
            </a:r>
            <a:endParaRPr lang="en-US" b="1" i="1" dirty="0">
              <a:solidFill>
                <a:schemeClr val="accent6">
                  <a:lumMod val="50000"/>
                </a:schemeClr>
              </a:solidFill>
            </a:endParaRPr>
          </a:p>
        </p:txBody>
      </p:sp>
      <p:pic>
        <p:nvPicPr>
          <p:cNvPr id="10" name="Attēls 9"/>
          <p:cNvPicPr>
            <a:picLocks noChangeAspect="1"/>
          </p:cNvPicPr>
          <p:nvPr/>
        </p:nvPicPr>
        <p:blipFill>
          <a:blip r:embed="rId5"/>
          <a:stretch>
            <a:fillRect/>
          </a:stretch>
        </p:blipFill>
        <p:spPr>
          <a:xfrm>
            <a:off x="6868768" y="1572690"/>
            <a:ext cx="1828958" cy="4130398"/>
          </a:xfrm>
          <a:prstGeom prst="rect">
            <a:avLst/>
          </a:prstGeom>
          <a:ln>
            <a:noFill/>
          </a:ln>
          <a:effectLst>
            <a:outerShdw blurRad="292100" dist="139700" dir="2700000" algn="tl" rotWithShape="0">
              <a:srgbClr val="333333">
                <a:alpha val="65000"/>
              </a:srgbClr>
            </a:outerShdw>
          </a:effectLst>
        </p:spPr>
      </p:pic>
      <p:sp>
        <p:nvSpPr>
          <p:cNvPr id="11" name="TextBox 10"/>
          <p:cNvSpPr txBox="1"/>
          <p:nvPr/>
        </p:nvSpPr>
        <p:spPr>
          <a:xfrm>
            <a:off x="6610561" y="5795421"/>
            <a:ext cx="2345372" cy="923330"/>
          </a:xfrm>
          <a:prstGeom prst="rect">
            <a:avLst/>
          </a:prstGeom>
          <a:noFill/>
        </p:spPr>
        <p:txBody>
          <a:bodyPr wrap="square" rtlCol="0">
            <a:spAutoFit/>
          </a:bodyPr>
          <a:lstStyle/>
          <a:p>
            <a:pPr algn="ctr"/>
            <a:r>
              <a:rPr lang="lv-LV" b="1" i="1" dirty="0">
                <a:solidFill>
                  <a:schemeClr val="accent6">
                    <a:lumMod val="50000"/>
                  </a:schemeClr>
                </a:solidFill>
              </a:rPr>
              <a:t>TRENIŅBIKSES NAV LIETIŠĶS APĢĒRBS SKOLAI</a:t>
            </a:r>
            <a:endParaRPr lang="en-US" b="1" i="1" dirty="0">
              <a:solidFill>
                <a:schemeClr val="accent6">
                  <a:lumMod val="50000"/>
                </a:schemeClr>
              </a:solidFill>
            </a:endParaRPr>
          </a:p>
        </p:txBody>
      </p:sp>
      <p:pic>
        <p:nvPicPr>
          <p:cNvPr id="12" name="Attēls 11"/>
          <p:cNvPicPr>
            <a:picLocks noChangeAspect="1"/>
          </p:cNvPicPr>
          <p:nvPr/>
        </p:nvPicPr>
        <p:blipFill>
          <a:blip r:embed="rId6"/>
          <a:stretch>
            <a:fillRect/>
          </a:stretch>
        </p:blipFill>
        <p:spPr>
          <a:xfrm>
            <a:off x="31129" y="1207986"/>
            <a:ext cx="1133954" cy="1097375"/>
          </a:xfrm>
          <a:prstGeom prst="rect">
            <a:avLst/>
          </a:prstGeom>
        </p:spPr>
      </p:pic>
      <p:pic>
        <p:nvPicPr>
          <p:cNvPr id="13" name="Attēls 12"/>
          <p:cNvPicPr>
            <a:picLocks noChangeAspect="1"/>
          </p:cNvPicPr>
          <p:nvPr/>
        </p:nvPicPr>
        <p:blipFill>
          <a:blip r:embed="rId6"/>
          <a:stretch>
            <a:fillRect/>
          </a:stretch>
        </p:blipFill>
        <p:spPr>
          <a:xfrm>
            <a:off x="2089936" y="1609340"/>
            <a:ext cx="1133954" cy="1097375"/>
          </a:xfrm>
          <a:prstGeom prst="rect">
            <a:avLst/>
          </a:prstGeom>
        </p:spPr>
      </p:pic>
      <p:pic>
        <p:nvPicPr>
          <p:cNvPr id="14" name="Attēls 13"/>
          <p:cNvPicPr>
            <a:picLocks noChangeAspect="1"/>
          </p:cNvPicPr>
          <p:nvPr/>
        </p:nvPicPr>
        <p:blipFill>
          <a:blip r:embed="rId6"/>
          <a:stretch>
            <a:fillRect/>
          </a:stretch>
        </p:blipFill>
        <p:spPr>
          <a:xfrm>
            <a:off x="4230402" y="1282237"/>
            <a:ext cx="1133954" cy="1097375"/>
          </a:xfrm>
          <a:prstGeom prst="rect">
            <a:avLst/>
          </a:prstGeom>
        </p:spPr>
      </p:pic>
      <p:pic>
        <p:nvPicPr>
          <p:cNvPr id="15" name="Attēls 14"/>
          <p:cNvPicPr>
            <a:picLocks noChangeAspect="1"/>
          </p:cNvPicPr>
          <p:nvPr/>
        </p:nvPicPr>
        <p:blipFill>
          <a:blip r:embed="rId6"/>
          <a:stretch>
            <a:fillRect/>
          </a:stretch>
        </p:blipFill>
        <p:spPr>
          <a:xfrm>
            <a:off x="6508569" y="1144852"/>
            <a:ext cx="1133954" cy="1097375"/>
          </a:xfrm>
          <a:prstGeom prst="rect">
            <a:avLst/>
          </a:prstGeom>
        </p:spPr>
      </p:pic>
      <p:pic>
        <p:nvPicPr>
          <p:cNvPr id="16" name="Attēls 15"/>
          <p:cNvPicPr>
            <a:picLocks noChangeAspect="1"/>
          </p:cNvPicPr>
          <p:nvPr/>
        </p:nvPicPr>
        <p:blipFill>
          <a:blip r:embed="rId7"/>
          <a:stretch>
            <a:fillRect/>
          </a:stretch>
        </p:blipFill>
        <p:spPr>
          <a:xfrm>
            <a:off x="5028728" y="3852069"/>
            <a:ext cx="981046" cy="1890309"/>
          </a:xfrm>
          <a:prstGeom prst="rect">
            <a:avLst/>
          </a:prstGeom>
        </p:spPr>
      </p:pic>
      <p:sp>
        <p:nvSpPr>
          <p:cNvPr id="17" name="TextBox 16"/>
          <p:cNvSpPr txBox="1"/>
          <p:nvPr/>
        </p:nvSpPr>
        <p:spPr>
          <a:xfrm>
            <a:off x="4346565" y="5795421"/>
            <a:ext cx="2345372" cy="923330"/>
          </a:xfrm>
          <a:prstGeom prst="rect">
            <a:avLst/>
          </a:prstGeom>
          <a:noFill/>
        </p:spPr>
        <p:txBody>
          <a:bodyPr wrap="square" rtlCol="0">
            <a:spAutoFit/>
          </a:bodyPr>
          <a:lstStyle/>
          <a:p>
            <a:pPr algn="ctr"/>
            <a:r>
              <a:rPr lang="lv-LV" b="1" i="1" dirty="0">
                <a:solidFill>
                  <a:schemeClr val="accent6">
                    <a:lumMod val="50000"/>
                  </a:schemeClr>
                </a:solidFill>
              </a:rPr>
              <a:t>ARĪ LEGINGI SKOLAS APĢĒRBĀ NEIEDERĒSIES</a:t>
            </a:r>
            <a:endParaRPr lang="en-US" b="1" i="1" dirty="0">
              <a:solidFill>
                <a:schemeClr val="accent6">
                  <a:lumMod val="50000"/>
                </a:schemeClr>
              </a:solidFill>
            </a:endParaRPr>
          </a:p>
        </p:txBody>
      </p:sp>
      <p:pic>
        <p:nvPicPr>
          <p:cNvPr id="18" name="Attēls 17"/>
          <p:cNvPicPr>
            <a:picLocks noChangeAspect="1"/>
          </p:cNvPicPr>
          <p:nvPr/>
        </p:nvPicPr>
        <p:blipFill>
          <a:blip r:embed="rId6"/>
          <a:stretch>
            <a:fillRect/>
          </a:stretch>
        </p:blipFill>
        <p:spPr>
          <a:xfrm>
            <a:off x="4230402" y="3572066"/>
            <a:ext cx="1133954" cy="1097375"/>
          </a:xfrm>
          <a:prstGeom prst="rect">
            <a:avLst/>
          </a:prstGeom>
        </p:spPr>
      </p:pic>
    </p:spTree>
    <p:extLst>
      <p:ext uri="{BB962C8B-B14F-4D97-AF65-F5344CB8AC3E}">
        <p14:creationId xmlns:p14="http://schemas.microsoft.com/office/powerpoint/2010/main" val="35203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628650" y="2616932"/>
            <a:ext cx="7886700" cy="4351338"/>
          </a:xfrm>
        </p:spPr>
        <p:txBody>
          <a:bodyPr/>
          <a:lstStyle/>
          <a:p>
            <a:pPr marL="0" indent="0">
              <a:buNone/>
            </a:pPr>
            <a:r>
              <a:rPr lang="lv-LV" sz="4000" i="1" cap="all" dirty="0">
                <a:solidFill>
                  <a:schemeClr val="accent6">
                    <a:lumMod val="50000"/>
                  </a:schemeClr>
                </a:solidFill>
              </a:rPr>
              <a:t>«Cilvēkā visam jābūt skaistam – gan sejai, gan apģērbam, gan dvēselei un domām.»</a:t>
            </a:r>
          </a:p>
          <a:p>
            <a:pPr marL="0" indent="0">
              <a:buNone/>
            </a:pPr>
            <a:r>
              <a:rPr lang="lv-LV" i="1" cap="all" dirty="0">
                <a:solidFill>
                  <a:schemeClr val="accent6">
                    <a:lumMod val="50000"/>
                  </a:schemeClr>
                </a:solidFill>
              </a:rPr>
              <a:t>						</a:t>
            </a:r>
            <a:r>
              <a:rPr lang="lv-LV" i="1" cap="all" dirty="0" err="1">
                <a:solidFill>
                  <a:schemeClr val="accent6">
                    <a:lumMod val="50000"/>
                  </a:schemeClr>
                </a:solidFill>
              </a:rPr>
              <a:t>A.Čehovs</a:t>
            </a:r>
            <a:endParaRPr lang="en-US" i="1" cap="all" dirty="0">
              <a:solidFill>
                <a:schemeClr val="accent6">
                  <a:lumMod val="50000"/>
                </a:schemeClr>
              </a:solidFill>
            </a:endParaRPr>
          </a:p>
        </p:txBody>
      </p:sp>
    </p:spTree>
    <p:extLst>
      <p:ext uri="{BB962C8B-B14F-4D97-AF65-F5344CB8AC3E}">
        <p14:creationId xmlns:p14="http://schemas.microsoft.com/office/powerpoint/2010/main" val="16710646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63415" y="145318"/>
            <a:ext cx="7886700" cy="1325563"/>
          </a:xfrm>
        </p:spPr>
        <p:txBody>
          <a:bodyPr/>
          <a:lstStyle/>
          <a:p>
            <a:r>
              <a:rPr lang="lv-LV" sz="2900" b="1" i="1" dirty="0">
                <a:solidFill>
                  <a:schemeClr val="accent6">
                    <a:lumMod val="50000"/>
                  </a:schemeClr>
                </a:solidFill>
                <a:effectLst>
                  <a:outerShdw blurRad="38100" dist="38100" dir="2700000" algn="tl">
                    <a:srgbClr val="000000">
                      <a:alpha val="43137"/>
                    </a:srgbClr>
                  </a:outerShdw>
                </a:effectLst>
                <a:latin typeface="Calibri" panose="020F0502020204030204"/>
              </a:rPr>
              <a:t>MEITENES SKOLĀ IR IECIENĪJUŠAS NĒSĀT BIKSES, BET VAR IZVĒLĒTIES ARĪ KLASISKA STILA SVĀRKUS</a:t>
            </a:r>
            <a:endParaRPr lang="en-US" dirty="0">
              <a:solidFill>
                <a:schemeClr val="accent6">
                  <a:lumMod val="50000"/>
                </a:schemeClr>
              </a:solidFill>
            </a:endParaRPr>
          </a:p>
        </p:txBody>
      </p:sp>
      <p:pic>
        <p:nvPicPr>
          <p:cNvPr id="4" name="Attēls 3"/>
          <p:cNvPicPr>
            <a:picLocks noChangeAspect="1"/>
          </p:cNvPicPr>
          <p:nvPr/>
        </p:nvPicPr>
        <p:blipFill>
          <a:blip r:embed="rId2"/>
          <a:stretch>
            <a:fillRect/>
          </a:stretch>
        </p:blipFill>
        <p:spPr>
          <a:xfrm>
            <a:off x="263415" y="1611558"/>
            <a:ext cx="1732438" cy="4400580"/>
          </a:xfrm>
          <a:prstGeom prst="rect">
            <a:avLst/>
          </a:prstGeom>
          <a:ln>
            <a:noFill/>
          </a:ln>
          <a:effectLst>
            <a:outerShdw blurRad="292100" dist="139700" dir="2700000" algn="tl" rotWithShape="0">
              <a:srgbClr val="333333">
                <a:alpha val="65000"/>
              </a:srgbClr>
            </a:outerShdw>
          </a:effectLst>
        </p:spPr>
      </p:pic>
      <p:pic>
        <p:nvPicPr>
          <p:cNvPr id="5" name="Attēls 4"/>
          <p:cNvPicPr>
            <a:picLocks noChangeAspect="1"/>
          </p:cNvPicPr>
          <p:nvPr/>
        </p:nvPicPr>
        <p:blipFill>
          <a:blip r:embed="rId3"/>
          <a:stretch>
            <a:fillRect/>
          </a:stretch>
        </p:blipFill>
        <p:spPr>
          <a:xfrm>
            <a:off x="2343371" y="1809540"/>
            <a:ext cx="1661304" cy="4839119"/>
          </a:xfrm>
          <a:prstGeom prst="rect">
            <a:avLst/>
          </a:prstGeom>
          <a:ln>
            <a:noFill/>
          </a:ln>
          <a:effectLst>
            <a:outerShdw blurRad="292100" dist="139700" dir="2700000" algn="tl" rotWithShape="0">
              <a:srgbClr val="333333">
                <a:alpha val="65000"/>
              </a:srgbClr>
            </a:outerShdw>
          </a:effectLst>
        </p:spPr>
      </p:pic>
      <p:pic>
        <p:nvPicPr>
          <p:cNvPr id="6" name="Attēls 5"/>
          <p:cNvPicPr>
            <a:picLocks noChangeAspect="1"/>
          </p:cNvPicPr>
          <p:nvPr/>
        </p:nvPicPr>
        <p:blipFill>
          <a:blip r:embed="rId4"/>
          <a:stretch>
            <a:fillRect/>
          </a:stretch>
        </p:blipFill>
        <p:spPr>
          <a:xfrm>
            <a:off x="4281986" y="1554455"/>
            <a:ext cx="1600067" cy="4514785"/>
          </a:xfrm>
          <a:prstGeom prst="rect">
            <a:avLst/>
          </a:prstGeom>
          <a:ln>
            <a:noFill/>
          </a:ln>
          <a:effectLst>
            <a:outerShdw blurRad="292100" dist="139700" dir="2700000" algn="tl" rotWithShape="0">
              <a:srgbClr val="333333">
                <a:alpha val="65000"/>
              </a:srgbClr>
            </a:outerShdw>
          </a:effectLst>
        </p:spPr>
      </p:pic>
      <p:pic>
        <p:nvPicPr>
          <p:cNvPr id="7" name="Attēls 6"/>
          <p:cNvPicPr>
            <a:picLocks noChangeAspect="1"/>
          </p:cNvPicPr>
          <p:nvPr/>
        </p:nvPicPr>
        <p:blipFill>
          <a:blip r:embed="rId5"/>
          <a:stretch>
            <a:fillRect/>
          </a:stretch>
        </p:blipFill>
        <p:spPr>
          <a:xfrm>
            <a:off x="6611737" y="1782867"/>
            <a:ext cx="1828958" cy="489246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76061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00050" y="143853"/>
            <a:ext cx="7886700" cy="1325563"/>
          </a:xfrm>
        </p:spPr>
        <p:txBody>
          <a:bodyPr/>
          <a:lstStyle/>
          <a:p>
            <a:r>
              <a:rPr lang="lv-LV" sz="2900" b="1" i="1" dirty="0">
                <a:solidFill>
                  <a:schemeClr val="accent6">
                    <a:lumMod val="50000"/>
                  </a:schemeClr>
                </a:solidFill>
                <a:effectLst>
                  <a:outerShdw blurRad="38100" dist="38100" dir="2700000" algn="tl">
                    <a:srgbClr val="000000">
                      <a:alpha val="43137"/>
                    </a:srgbClr>
                  </a:outerShdw>
                </a:effectLst>
                <a:latin typeface="Calibri" panose="020F0502020204030204"/>
              </a:rPr>
              <a:t>IZVĒLOTIES IKDIENAS APĢĒRBĀ SVĀRKUS,</a:t>
            </a:r>
            <a:br>
              <a:rPr lang="lv-LV" sz="2900" b="1" i="1" dirty="0">
                <a:solidFill>
                  <a:schemeClr val="accent6">
                    <a:lumMod val="50000"/>
                  </a:schemeClr>
                </a:solidFill>
                <a:effectLst>
                  <a:outerShdw blurRad="38100" dist="38100" dir="2700000" algn="tl">
                    <a:srgbClr val="000000">
                      <a:alpha val="43137"/>
                    </a:srgbClr>
                  </a:outerShdw>
                </a:effectLst>
                <a:latin typeface="Calibri" panose="020F0502020204030204"/>
              </a:rPr>
            </a:br>
            <a:r>
              <a:rPr lang="lv-LV" sz="2900" b="1" i="1" dirty="0">
                <a:solidFill>
                  <a:schemeClr val="accent6">
                    <a:lumMod val="50000"/>
                  </a:schemeClr>
                </a:solidFill>
                <a:effectLst>
                  <a:outerShdw blurRad="38100" dist="38100" dir="2700000" algn="tl">
                    <a:srgbClr val="000000">
                      <a:alpha val="43137"/>
                    </a:srgbClr>
                  </a:outerShdw>
                </a:effectLst>
                <a:latin typeface="Calibri" panose="020F0502020204030204"/>
              </a:rPr>
              <a:t>IR JĀIEVĒRO, KA…</a:t>
            </a:r>
            <a:endParaRPr lang="en-US" dirty="0">
              <a:solidFill>
                <a:schemeClr val="accent6">
                  <a:lumMod val="50000"/>
                </a:schemeClr>
              </a:solidFill>
            </a:endParaRPr>
          </a:p>
        </p:txBody>
      </p:sp>
      <p:pic>
        <p:nvPicPr>
          <p:cNvPr id="4" name="Attēls 3"/>
          <p:cNvPicPr>
            <a:picLocks noChangeAspect="1"/>
          </p:cNvPicPr>
          <p:nvPr/>
        </p:nvPicPr>
        <p:blipFill>
          <a:blip r:embed="rId2"/>
          <a:stretch>
            <a:fillRect/>
          </a:stretch>
        </p:blipFill>
        <p:spPr>
          <a:xfrm>
            <a:off x="302315" y="2376955"/>
            <a:ext cx="2632341" cy="2669416"/>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2380073" y="5270972"/>
            <a:ext cx="4383853" cy="1015663"/>
          </a:xfrm>
          <a:prstGeom prst="rect">
            <a:avLst/>
          </a:prstGeom>
          <a:noFill/>
        </p:spPr>
        <p:txBody>
          <a:bodyPr wrap="square" rtlCol="0">
            <a:spAutoFit/>
          </a:bodyPr>
          <a:lstStyle/>
          <a:p>
            <a:pPr algn="ctr"/>
            <a:r>
              <a:rPr lang="lv-LV" sz="2000" b="1" i="1" dirty="0">
                <a:solidFill>
                  <a:schemeClr val="accent6">
                    <a:lumMod val="50000"/>
                  </a:schemeClr>
                </a:solidFill>
              </a:rPr>
              <a:t>SVĀRKI NEDRĪKST </a:t>
            </a:r>
          </a:p>
          <a:p>
            <a:pPr algn="ctr"/>
            <a:r>
              <a:rPr lang="lv-LV" sz="2000" b="1" i="1" dirty="0">
                <a:solidFill>
                  <a:schemeClr val="accent6">
                    <a:lumMod val="50000"/>
                  </a:schemeClr>
                </a:solidFill>
              </a:rPr>
              <a:t>BŪT PĀRĀK ĪSI, PĀRĀK APSPĪLĒTI, KĀ ARĪ AR LIELIEM ŠĶĒLUMIEM</a:t>
            </a:r>
            <a:endParaRPr lang="en-US" sz="2000" b="1" i="1" dirty="0">
              <a:solidFill>
                <a:schemeClr val="accent6">
                  <a:lumMod val="50000"/>
                </a:schemeClr>
              </a:solidFill>
            </a:endParaRPr>
          </a:p>
        </p:txBody>
      </p:sp>
      <p:pic>
        <p:nvPicPr>
          <p:cNvPr id="6" name="Attēls 5"/>
          <p:cNvPicPr>
            <a:picLocks noChangeAspect="1"/>
          </p:cNvPicPr>
          <p:nvPr/>
        </p:nvPicPr>
        <p:blipFill>
          <a:blip r:embed="rId3"/>
          <a:stretch>
            <a:fillRect/>
          </a:stretch>
        </p:blipFill>
        <p:spPr>
          <a:xfrm>
            <a:off x="3480750" y="2376955"/>
            <a:ext cx="2609525" cy="2669416"/>
          </a:xfrm>
          <a:prstGeom prst="rect">
            <a:avLst/>
          </a:prstGeom>
          <a:ln>
            <a:noFill/>
          </a:ln>
          <a:effectLst>
            <a:outerShdw blurRad="292100" dist="139700" dir="2700000" algn="tl" rotWithShape="0">
              <a:srgbClr val="333333">
                <a:alpha val="65000"/>
              </a:srgbClr>
            </a:outerShdw>
          </a:effectLst>
        </p:spPr>
      </p:pic>
      <p:pic>
        <p:nvPicPr>
          <p:cNvPr id="7" name="Attēls 6"/>
          <p:cNvPicPr>
            <a:picLocks noChangeAspect="1"/>
          </p:cNvPicPr>
          <p:nvPr/>
        </p:nvPicPr>
        <p:blipFill>
          <a:blip r:embed="rId4"/>
          <a:stretch>
            <a:fillRect/>
          </a:stretch>
        </p:blipFill>
        <p:spPr>
          <a:xfrm>
            <a:off x="6636370" y="2376955"/>
            <a:ext cx="2050430" cy="2669830"/>
          </a:xfrm>
          <a:prstGeom prst="rect">
            <a:avLst/>
          </a:prstGeom>
          <a:ln>
            <a:noFill/>
          </a:ln>
          <a:effectLst>
            <a:outerShdw blurRad="292100" dist="139700" dir="2700000" algn="tl" rotWithShape="0">
              <a:srgbClr val="333333">
                <a:alpha val="65000"/>
              </a:srgbClr>
            </a:outerShdw>
          </a:effectLst>
        </p:spPr>
      </p:pic>
      <p:pic>
        <p:nvPicPr>
          <p:cNvPr id="8" name="Attēls 7"/>
          <p:cNvPicPr>
            <a:picLocks noChangeAspect="1"/>
          </p:cNvPicPr>
          <p:nvPr/>
        </p:nvPicPr>
        <p:blipFill>
          <a:blip r:embed="rId5"/>
          <a:stretch>
            <a:fillRect/>
          </a:stretch>
        </p:blipFill>
        <p:spPr>
          <a:xfrm>
            <a:off x="225339" y="1928955"/>
            <a:ext cx="1133954" cy="1097375"/>
          </a:xfrm>
          <a:prstGeom prst="rect">
            <a:avLst/>
          </a:prstGeom>
        </p:spPr>
      </p:pic>
      <p:pic>
        <p:nvPicPr>
          <p:cNvPr id="9" name="Attēls 8"/>
          <p:cNvPicPr>
            <a:picLocks noChangeAspect="1"/>
          </p:cNvPicPr>
          <p:nvPr/>
        </p:nvPicPr>
        <p:blipFill>
          <a:blip r:embed="rId5"/>
          <a:stretch>
            <a:fillRect/>
          </a:stretch>
        </p:blipFill>
        <p:spPr>
          <a:xfrm>
            <a:off x="3325454" y="1914876"/>
            <a:ext cx="1133954" cy="1097375"/>
          </a:xfrm>
          <a:prstGeom prst="rect">
            <a:avLst/>
          </a:prstGeom>
        </p:spPr>
      </p:pic>
      <p:pic>
        <p:nvPicPr>
          <p:cNvPr id="10" name="Attēls 9"/>
          <p:cNvPicPr>
            <a:picLocks noChangeAspect="1"/>
          </p:cNvPicPr>
          <p:nvPr/>
        </p:nvPicPr>
        <p:blipFill>
          <a:blip r:embed="rId5"/>
          <a:stretch>
            <a:fillRect/>
          </a:stretch>
        </p:blipFill>
        <p:spPr>
          <a:xfrm>
            <a:off x="6425569" y="1928955"/>
            <a:ext cx="1133954" cy="1097375"/>
          </a:xfrm>
          <a:prstGeom prst="rect">
            <a:avLst/>
          </a:prstGeom>
        </p:spPr>
      </p:pic>
    </p:spTree>
    <p:extLst>
      <p:ext uri="{BB962C8B-B14F-4D97-AF65-F5344CB8AC3E}">
        <p14:creationId xmlns:p14="http://schemas.microsoft.com/office/powerpoint/2010/main" val="26158590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32036" y="321164"/>
            <a:ext cx="7886700" cy="1325563"/>
          </a:xfrm>
        </p:spPr>
        <p:txBody>
          <a:bodyPr/>
          <a:lstStyle/>
          <a:p>
            <a:r>
              <a:rPr lang="lv-LV" sz="2900" b="1" i="1" dirty="0">
                <a:solidFill>
                  <a:schemeClr val="accent6">
                    <a:lumMod val="50000"/>
                  </a:schemeClr>
                </a:solidFill>
                <a:effectLst>
                  <a:outerShdw blurRad="38100" dist="38100" dir="2700000" algn="tl">
                    <a:srgbClr val="000000">
                      <a:alpha val="43137"/>
                    </a:srgbClr>
                  </a:outerShdw>
                </a:effectLst>
                <a:latin typeface="Calibri" panose="020F0502020204030204"/>
              </a:rPr>
              <a:t>ARĪ MEITENĒM – ĪPAŠI VECĀKAJĀS KLASĒS</a:t>
            </a:r>
            <a:br>
              <a:rPr lang="lv-LV" sz="2900" b="1" i="1" dirty="0">
                <a:solidFill>
                  <a:schemeClr val="accent6">
                    <a:lumMod val="50000"/>
                  </a:schemeClr>
                </a:solidFill>
                <a:effectLst>
                  <a:outerShdw blurRad="38100" dist="38100" dir="2700000" algn="tl">
                    <a:srgbClr val="000000">
                      <a:alpha val="43137"/>
                    </a:srgbClr>
                  </a:outerShdw>
                </a:effectLst>
                <a:latin typeface="Calibri" panose="020F0502020204030204"/>
              </a:rPr>
            </a:br>
            <a:r>
              <a:rPr lang="lv-LV" sz="2900" b="1" i="1" dirty="0">
                <a:solidFill>
                  <a:schemeClr val="accent6">
                    <a:lumMod val="50000"/>
                  </a:schemeClr>
                </a:solidFill>
                <a:effectLst>
                  <a:outerShdw blurRad="38100" dist="38100" dir="2700000" algn="tl">
                    <a:srgbClr val="000000">
                      <a:alpha val="43137"/>
                    </a:srgbClr>
                  </a:outerShdw>
                </a:effectLst>
                <a:latin typeface="Calibri" panose="020F0502020204030204"/>
              </a:rPr>
              <a:t>PIE LIETIŠĶĀ STILA ĻOTI IEDERĒSIES ŽAKETE GAN IKDIENĀ, GAN SVĒTKU REIZĒ</a:t>
            </a:r>
            <a:endParaRPr lang="en-US" dirty="0">
              <a:solidFill>
                <a:schemeClr val="accent6">
                  <a:lumMod val="50000"/>
                </a:schemeClr>
              </a:solidFill>
            </a:endParaRPr>
          </a:p>
        </p:txBody>
      </p:sp>
      <p:pic>
        <p:nvPicPr>
          <p:cNvPr id="4" name="Attēls 3"/>
          <p:cNvPicPr>
            <a:picLocks noChangeAspect="1"/>
          </p:cNvPicPr>
          <p:nvPr/>
        </p:nvPicPr>
        <p:blipFill>
          <a:blip r:embed="rId2"/>
          <a:stretch>
            <a:fillRect/>
          </a:stretch>
        </p:blipFill>
        <p:spPr>
          <a:xfrm>
            <a:off x="232036" y="1859971"/>
            <a:ext cx="1874682" cy="4351397"/>
          </a:xfrm>
          <a:prstGeom prst="rect">
            <a:avLst/>
          </a:prstGeom>
          <a:ln>
            <a:noFill/>
          </a:ln>
          <a:effectLst>
            <a:outerShdw blurRad="292100" dist="139700" dir="2700000" algn="tl" rotWithShape="0">
              <a:srgbClr val="333333">
                <a:alpha val="65000"/>
              </a:srgbClr>
            </a:outerShdw>
          </a:effectLst>
        </p:spPr>
      </p:pic>
      <p:pic>
        <p:nvPicPr>
          <p:cNvPr id="5" name="Attēls 4"/>
          <p:cNvPicPr>
            <a:picLocks noChangeAspect="1"/>
          </p:cNvPicPr>
          <p:nvPr/>
        </p:nvPicPr>
        <p:blipFill>
          <a:blip r:embed="rId3"/>
          <a:stretch>
            <a:fillRect/>
          </a:stretch>
        </p:blipFill>
        <p:spPr>
          <a:xfrm>
            <a:off x="2200554" y="1859971"/>
            <a:ext cx="2371446" cy="3426084"/>
          </a:xfrm>
          <a:prstGeom prst="rect">
            <a:avLst/>
          </a:prstGeom>
          <a:ln>
            <a:noFill/>
          </a:ln>
          <a:effectLst>
            <a:outerShdw blurRad="292100" dist="139700" dir="2700000" algn="tl" rotWithShape="0">
              <a:srgbClr val="333333">
                <a:alpha val="65000"/>
              </a:srgbClr>
            </a:outerShdw>
          </a:effectLst>
        </p:spPr>
      </p:pic>
      <p:pic>
        <p:nvPicPr>
          <p:cNvPr id="6" name="Attēls 5"/>
          <p:cNvPicPr>
            <a:picLocks noChangeAspect="1"/>
          </p:cNvPicPr>
          <p:nvPr/>
        </p:nvPicPr>
        <p:blipFill>
          <a:blip r:embed="rId4"/>
          <a:stretch>
            <a:fillRect/>
          </a:stretch>
        </p:blipFill>
        <p:spPr>
          <a:xfrm>
            <a:off x="4768157" y="1859971"/>
            <a:ext cx="1954301" cy="2663932"/>
          </a:xfrm>
          <a:prstGeom prst="rect">
            <a:avLst/>
          </a:prstGeom>
          <a:ln>
            <a:noFill/>
          </a:ln>
          <a:effectLst>
            <a:outerShdw blurRad="292100" dist="139700" dir="2700000" algn="tl" rotWithShape="0">
              <a:srgbClr val="333333">
                <a:alpha val="65000"/>
              </a:srgbClr>
            </a:outerShdw>
          </a:effectLst>
        </p:spPr>
      </p:pic>
      <p:pic>
        <p:nvPicPr>
          <p:cNvPr id="7" name="Attēls 6"/>
          <p:cNvPicPr>
            <a:picLocks noChangeAspect="1"/>
          </p:cNvPicPr>
          <p:nvPr/>
        </p:nvPicPr>
        <p:blipFill>
          <a:blip r:embed="rId5"/>
          <a:stretch>
            <a:fillRect/>
          </a:stretch>
        </p:blipFill>
        <p:spPr>
          <a:xfrm>
            <a:off x="6918615" y="3043126"/>
            <a:ext cx="2049371" cy="296155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242525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06619" y="347541"/>
            <a:ext cx="7886700" cy="1325563"/>
          </a:xfrm>
        </p:spPr>
        <p:txBody>
          <a:bodyPr/>
          <a:lstStyle/>
          <a:p>
            <a:r>
              <a:rPr lang="lv-LV" sz="2900" b="1" i="1" dirty="0">
                <a:solidFill>
                  <a:srgbClr val="70AD47">
                    <a:lumMod val="50000"/>
                  </a:srgbClr>
                </a:solidFill>
                <a:effectLst>
                  <a:outerShdw blurRad="38100" dist="38100" dir="2700000" algn="tl">
                    <a:srgbClr val="000000">
                      <a:alpha val="43137"/>
                    </a:srgbClr>
                  </a:outerShdw>
                </a:effectLst>
                <a:latin typeface="Calibri" panose="020F0502020204030204"/>
              </a:rPr>
              <a:t>SKOLAI IZVĒLIES ĒRTUS MAIŅAS APAVUS, PĀRLIECINIES, KA TAJOS NESVĪST KĀJAS, BEZ AUGSTIEM PAĒŽIEM</a:t>
            </a:r>
            <a:endParaRPr lang="en-US" dirty="0"/>
          </a:p>
        </p:txBody>
      </p:sp>
      <p:pic>
        <p:nvPicPr>
          <p:cNvPr id="4" name="Attēls 3"/>
          <p:cNvPicPr>
            <a:picLocks noChangeAspect="1"/>
          </p:cNvPicPr>
          <p:nvPr/>
        </p:nvPicPr>
        <p:blipFill>
          <a:blip r:embed="rId2"/>
          <a:stretch>
            <a:fillRect/>
          </a:stretch>
        </p:blipFill>
        <p:spPr>
          <a:xfrm>
            <a:off x="284212" y="1916800"/>
            <a:ext cx="3584409" cy="817105"/>
          </a:xfrm>
          <a:prstGeom prst="rect">
            <a:avLst/>
          </a:prstGeom>
          <a:ln>
            <a:noFill/>
          </a:ln>
          <a:effectLst>
            <a:outerShdw blurRad="292100" dist="139700" dir="2700000" algn="tl" rotWithShape="0">
              <a:srgbClr val="333333">
                <a:alpha val="65000"/>
              </a:srgbClr>
            </a:outerShdw>
          </a:effectLst>
        </p:spPr>
      </p:pic>
      <p:pic>
        <p:nvPicPr>
          <p:cNvPr id="5" name="Attēls 4"/>
          <p:cNvPicPr>
            <a:picLocks noChangeAspect="1"/>
          </p:cNvPicPr>
          <p:nvPr/>
        </p:nvPicPr>
        <p:blipFill>
          <a:blip r:embed="rId3"/>
          <a:stretch>
            <a:fillRect/>
          </a:stretch>
        </p:blipFill>
        <p:spPr>
          <a:xfrm>
            <a:off x="4941283" y="1916800"/>
            <a:ext cx="3938949" cy="796718"/>
          </a:xfrm>
          <a:prstGeom prst="rect">
            <a:avLst/>
          </a:prstGeom>
          <a:ln>
            <a:noFill/>
          </a:ln>
          <a:effectLst>
            <a:outerShdw blurRad="292100" dist="139700" dir="2700000" algn="tl" rotWithShape="0">
              <a:srgbClr val="333333">
                <a:alpha val="65000"/>
              </a:srgbClr>
            </a:outerShdw>
          </a:effectLst>
        </p:spPr>
      </p:pic>
      <p:pic>
        <p:nvPicPr>
          <p:cNvPr id="7" name="Attēls 6"/>
          <p:cNvPicPr>
            <a:picLocks noChangeAspect="1"/>
          </p:cNvPicPr>
          <p:nvPr/>
        </p:nvPicPr>
        <p:blipFill>
          <a:blip r:embed="rId4"/>
          <a:stretch>
            <a:fillRect/>
          </a:stretch>
        </p:blipFill>
        <p:spPr>
          <a:xfrm>
            <a:off x="284212" y="2839298"/>
            <a:ext cx="1850372" cy="1948498"/>
          </a:xfrm>
          <a:prstGeom prst="rect">
            <a:avLst/>
          </a:prstGeom>
          <a:ln>
            <a:noFill/>
          </a:ln>
          <a:effectLst>
            <a:outerShdw blurRad="292100" dist="139700" dir="2700000" algn="tl" rotWithShape="0">
              <a:srgbClr val="333333">
                <a:alpha val="65000"/>
              </a:srgbClr>
            </a:outerShdw>
          </a:effectLst>
        </p:spPr>
      </p:pic>
      <p:pic>
        <p:nvPicPr>
          <p:cNvPr id="10" name="Attēls 9"/>
          <p:cNvPicPr>
            <a:picLocks noChangeAspect="1"/>
          </p:cNvPicPr>
          <p:nvPr/>
        </p:nvPicPr>
        <p:blipFill>
          <a:blip r:embed="rId5"/>
          <a:stretch>
            <a:fillRect/>
          </a:stretch>
        </p:blipFill>
        <p:spPr>
          <a:xfrm>
            <a:off x="2251063" y="4988024"/>
            <a:ext cx="2028436" cy="1742375"/>
          </a:xfrm>
          <a:prstGeom prst="rect">
            <a:avLst/>
          </a:prstGeom>
          <a:ln>
            <a:noFill/>
          </a:ln>
          <a:effectLst>
            <a:outerShdw blurRad="292100" dist="139700" dir="2700000" algn="tl" rotWithShape="0">
              <a:srgbClr val="333333">
                <a:alpha val="65000"/>
              </a:srgbClr>
            </a:outerShdw>
          </a:effectLst>
        </p:spPr>
      </p:pic>
      <p:pic>
        <p:nvPicPr>
          <p:cNvPr id="11" name="Attēls 10"/>
          <p:cNvPicPr>
            <a:picLocks noChangeAspect="1"/>
          </p:cNvPicPr>
          <p:nvPr/>
        </p:nvPicPr>
        <p:blipFill>
          <a:blip r:embed="rId6"/>
          <a:stretch>
            <a:fillRect/>
          </a:stretch>
        </p:blipFill>
        <p:spPr>
          <a:xfrm>
            <a:off x="256508" y="5108331"/>
            <a:ext cx="1878076" cy="1245663"/>
          </a:xfrm>
          <a:prstGeom prst="rect">
            <a:avLst/>
          </a:prstGeom>
          <a:ln>
            <a:noFill/>
          </a:ln>
          <a:effectLst>
            <a:outerShdw blurRad="292100" dist="139700" dir="2700000" algn="tl" rotWithShape="0">
              <a:srgbClr val="333333">
                <a:alpha val="65000"/>
              </a:srgbClr>
            </a:outerShdw>
          </a:effectLst>
        </p:spPr>
      </p:pic>
      <p:pic>
        <p:nvPicPr>
          <p:cNvPr id="12" name="Attēls 11"/>
          <p:cNvPicPr>
            <a:picLocks noChangeAspect="1"/>
          </p:cNvPicPr>
          <p:nvPr/>
        </p:nvPicPr>
        <p:blipFill>
          <a:blip r:embed="rId7"/>
          <a:stretch>
            <a:fillRect/>
          </a:stretch>
        </p:blipFill>
        <p:spPr>
          <a:xfrm>
            <a:off x="2327834" y="2839297"/>
            <a:ext cx="1970595" cy="1882171"/>
          </a:xfrm>
          <a:prstGeom prst="rect">
            <a:avLst/>
          </a:prstGeom>
          <a:ln>
            <a:noFill/>
          </a:ln>
          <a:effectLst>
            <a:outerShdw blurRad="292100" dist="139700" dir="2700000" algn="tl" rotWithShape="0">
              <a:srgbClr val="333333">
                <a:alpha val="65000"/>
              </a:srgbClr>
            </a:outerShdw>
          </a:effectLst>
        </p:spPr>
      </p:pic>
      <p:pic>
        <p:nvPicPr>
          <p:cNvPr id="13" name="Attēls 12"/>
          <p:cNvPicPr>
            <a:picLocks noChangeAspect="1"/>
          </p:cNvPicPr>
          <p:nvPr/>
        </p:nvPicPr>
        <p:blipFill>
          <a:blip r:embed="rId8"/>
          <a:stretch>
            <a:fillRect/>
          </a:stretch>
        </p:blipFill>
        <p:spPr>
          <a:xfrm>
            <a:off x="4590868" y="2839297"/>
            <a:ext cx="2000893" cy="1706956"/>
          </a:xfrm>
          <a:prstGeom prst="rect">
            <a:avLst/>
          </a:prstGeom>
          <a:ln>
            <a:noFill/>
          </a:ln>
          <a:effectLst>
            <a:outerShdw blurRad="292100" dist="139700" dir="2700000" algn="tl" rotWithShape="0">
              <a:srgbClr val="333333">
                <a:alpha val="65000"/>
              </a:srgbClr>
            </a:outerShdw>
          </a:effectLst>
        </p:spPr>
      </p:pic>
      <p:pic>
        <p:nvPicPr>
          <p:cNvPr id="14" name="Attēls 13"/>
          <p:cNvPicPr>
            <a:picLocks noChangeAspect="1"/>
          </p:cNvPicPr>
          <p:nvPr/>
        </p:nvPicPr>
        <p:blipFill>
          <a:blip r:embed="rId9"/>
          <a:stretch>
            <a:fillRect/>
          </a:stretch>
        </p:blipFill>
        <p:spPr>
          <a:xfrm>
            <a:off x="5071176" y="4988024"/>
            <a:ext cx="3173641" cy="1741381"/>
          </a:xfrm>
          <a:prstGeom prst="rect">
            <a:avLst/>
          </a:prstGeom>
          <a:ln>
            <a:noFill/>
          </a:ln>
          <a:effectLst>
            <a:outerShdw blurRad="292100" dist="139700" dir="2700000" algn="tl" rotWithShape="0">
              <a:srgbClr val="333333">
                <a:alpha val="65000"/>
              </a:srgbClr>
            </a:outerShdw>
          </a:effectLst>
        </p:spPr>
      </p:pic>
      <p:pic>
        <p:nvPicPr>
          <p:cNvPr id="15" name="Attēls 14"/>
          <p:cNvPicPr>
            <a:picLocks noChangeAspect="1"/>
          </p:cNvPicPr>
          <p:nvPr/>
        </p:nvPicPr>
        <p:blipFill>
          <a:blip r:embed="rId10"/>
          <a:stretch>
            <a:fillRect/>
          </a:stretch>
        </p:blipFill>
        <p:spPr>
          <a:xfrm>
            <a:off x="6737128" y="2839297"/>
            <a:ext cx="2199978" cy="132406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9240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83526" y="456100"/>
            <a:ext cx="7886700" cy="1325563"/>
          </a:xfrm>
        </p:spPr>
        <p:txBody>
          <a:bodyPr>
            <a:noAutofit/>
          </a:bodyPr>
          <a:lstStyle/>
          <a:p>
            <a:r>
              <a:rPr lang="lv-LV" sz="2400" b="1" i="1" dirty="0">
                <a:solidFill>
                  <a:schemeClr val="accent6">
                    <a:lumMod val="75000"/>
                  </a:schemeClr>
                </a:solidFill>
                <a:effectLst>
                  <a:outerShdw blurRad="38100" dist="38100" dir="2700000" algn="tl">
                    <a:srgbClr val="000000">
                      <a:alpha val="43137"/>
                    </a:srgbClr>
                  </a:outerShdw>
                </a:effectLst>
                <a:latin typeface="Calibri" panose="020F0502020204030204"/>
              </a:rPr>
              <a:t>SKOLĀ TEV NEPIECIEŠAMS ARĪ SPORTA TĒRPS. SVARĪGI, LAI TEV BŪTU GAN ĪSAIS, GAN GARAIS SPORTA TĒRPS ATKARĪBĀ NO TĀ, KUR NOTIKS SPORTA STUNDA – ZĀLĒ VAI ĀRĀ. IEVĒRO, KA SPORTAM NEPIECIEŠAMI SPORTA APAVI – TIE NEVAR BŪT TIE PAŠI APAVI, AR KURIEM STAIGĀ IKDIENĀ.</a:t>
            </a:r>
            <a:endParaRPr lang="en-US" sz="2400" dirty="0">
              <a:solidFill>
                <a:schemeClr val="accent6">
                  <a:lumMod val="75000"/>
                </a:schemeClr>
              </a:solidFill>
            </a:endParaRPr>
          </a:p>
        </p:txBody>
      </p:sp>
      <p:pic>
        <p:nvPicPr>
          <p:cNvPr id="4" name="Attēls 3"/>
          <p:cNvPicPr>
            <a:picLocks noChangeAspect="1"/>
          </p:cNvPicPr>
          <p:nvPr/>
        </p:nvPicPr>
        <p:blipFill>
          <a:blip r:embed="rId2"/>
          <a:stretch>
            <a:fillRect/>
          </a:stretch>
        </p:blipFill>
        <p:spPr>
          <a:xfrm>
            <a:off x="289762" y="2162908"/>
            <a:ext cx="1981406" cy="4477835"/>
          </a:xfrm>
          <a:prstGeom prst="rect">
            <a:avLst/>
          </a:prstGeom>
          <a:ln>
            <a:noFill/>
          </a:ln>
          <a:effectLst>
            <a:outerShdw blurRad="292100" dist="139700" dir="2700000" algn="tl" rotWithShape="0">
              <a:srgbClr val="333333">
                <a:alpha val="65000"/>
              </a:srgbClr>
            </a:outerShdw>
          </a:effectLst>
        </p:spPr>
      </p:pic>
      <p:pic>
        <p:nvPicPr>
          <p:cNvPr id="5" name="Attēls 4"/>
          <p:cNvPicPr>
            <a:picLocks noChangeAspect="1"/>
          </p:cNvPicPr>
          <p:nvPr/>
        </p:nvPicPr>
        <p:blipFill>
          <a:blip r:embed="rId3"/>
          <a:stretch>
            <a:fillRect/>
          </a:stretch>
        </p:blipFill>
        <p:spPr>
          <a:xfrm>
            <a:off x="2493718" y="2162908"/>
            <a:ext cx="1647460" cy="4477897"/>
          </a:xfrm>
          <a:prstGeom prst="rect">
            <a:avLst/>
          </a:prstGeom>
          <a:ln>
            <a:noFill/>
          </a:ln>
          <a:effectLst>
            <a:outerShdw blurRad="292100" dist="139700" dir="2700000" algn="tl" rotWithShape="0">
              <a:srgbClr val="333333">
                <a:alpha val="65000"/>
              </a:srgbClr>
            </a:outerShdw>
          </a:effectLst>
        </p:spPr>
      </p:pic>
      <p:pic>
        <p:nvPicPr>
          <p:cNvPr id="6" name="Attēls 5"/>
          <p:cNvPicPr>
            <a:picLocks noChangeAspect="1"/>
          </p:cNvPicPr>
          <p:nvPr/>
        </p:nvPicPr>
        <p:blipFill>
          <a:blip r:embed="rId4"/>
          <a:stretch>
            <a:fillRect/>
          </a:stretch>
        </p:blipFill>
        <p:spPr>
          <a:xfrm>
            <a:off x="4506178" y="2162908"/>
            <a:ext cx="1824038" cy="4477835"/>
          </a:xfrm>
          <a:prstGeom prst="rect">
            <a:avLst/>
          </a:prstGeom>
          <a:ln>
            <a:noFill/>
          </a:ln>
          <a:effectLst>
            <a:outerShdw blurRad="292100" dist="139700" dir="2700000" algn="tl" rotWithShape="0">
              <a:srgbClr val="333333">
                <a:alpha val="65000"/>
              </a:srgbClr>
            </a:outerShdw>
          </a:effectLst>
        </p:spPr>
      </p:pic>
      <p:pic>
        <p:nvPicPr>
          <p:cNvPr id="7" name="Attēls 6"/>
          <p:cNvPicPr>
            <a:picLocks noChangeAspect="1"/>
          </p:cNvPicPr>
          <p:nvPr/>
        </p:nvPicPr>
        <p:blipFill>
          <a:blip r:embed="rId5"/>
          <a:stretch>
            <a:fillRect/>
          </a:stretch>
        </p:blipFill>
        <p:spPr>
          <a:xfrm>
            <a:off x="6766162" y="2162907"/>
            <a:ext cx="1886660" cy="44778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248320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26778" y="224449"/>
            <a:ext cx="7886700" cy="1325563"/>
          </a:xfrm>
        </p:spPr>
        <p:txBody>
          <a:bodyPr>
            <a:normAutofit fontScale="90000"/>
          </a:bodyPr>
          <a:lstStyle/>
          <a:p>
            <a:r>
              <a:rPr lang="lv-LV" sz="2900" b="1" i="1" dirty="0">
                <a:solidFill>
                  <a:schemeClr val="accent6">
                    <a:lumMod val="50000"/>
                  </a:schemeClr>
                </a:solidFill>
                <a:effectLst>
                  <a:outerShdw blurRad="38100" dist="38100" dir="2700000" algn="tl">
                    <a:srgbClr val="000000">
                      <a:alpha val="43137"/>
                    </a:srgbClr>
                  </a:outerShdw>
                </a:effectLst>
                <a:latin typeface="Calibri" panose="020F0502020204030204"/>
              </a:rPr>
              <a:t>SKOLĀ IR ARĪ ĪPAŠĀS SVĒTKU DIENAS, KAD </a:t>
            </a:r>
            <a:r>
              <a:rPr lang="lv-LV" sz="2900" b="1" i="1">
                <a:solidFill>
                  <a:schemeClr val="accent6">
                    <a:lumMod val="50000"/>
                  </a:schemeClr>
                </a:solidFill>
                <a:effectLst>
                  <a:outerShdw blurRad="38100" dist="38100" dir="2700000" algn="tl">
                    <a:srgbClr val="000000">
                      <a:alpha val="43137"/>
                    </a:srgbClr>
                  </a:outerShdw>
                </a:effectLst>
                <a:latin typeface="Calibri" panose="020F0502020204030204"/>
              </a:rPr>
              <a:t>JĀIZVĒLAS </a:t>
            </a:r>
            <a:r>
              <a:rPr lang="lv-LV" sz="2900" b="1" i="1" dirty="0">
                <a:solidFill>
                  <a:schemeClr val="accent6">
                    <a:lumMod val="50000"/>
                  </a:schemeClr>
                </a:solidFill>
                <a:effectLst>
                  <a:outerShdw blurRad="38100" dist="38100" dir="2700000" algn="tl">
                    <a:srgbClr val="000000">
                      <a:alpha val="43137"/>
                    </a:srgbClr>
                  </a:outerShdw>
                </a:effectLst>
                <a:latin typeface="Calibri" panose="020F0502020204030204"/>
              </a:rPr>
              <a:t>SVINĪGS APĢĒRBS – MELNĀ (ARĪ TUMŠI ZILĀ, PELĒKĀ, BRŪNĀ), BALTĀ KRĀSA UN KLASISKAIS STILS VIENMĒR IEDERĒSIES</a:t>
            </a:r>
            <a:r>
              <a:rPr lang="lv-LV" sz="2900" b="1" i="1">
                <a:solidFill>
                  <a:schemeClr val="accent6">
                    <a:lumMod val="50000"/>
                  </a:schemeClr>
                </a:solidFill>
                <a:effectLst>
                  <a:outerShdw blurRad="38100" dist="38100" dir="2700000" algn="tl">
                    <a:srgbClr val="000000">
                      <a:alpha val="43137"/>
                    </a:srgbClr>
                  </a:outerShdw>
                </a:effectLst>
                <a:latin typeface="Calibri" panose="020F0502020204030204"/>
              </a:rPr>
              <a:t> </a:t>
            </a:r>
            <a:endParaRPr lang="en-US" dirty="0">
              <a:solidFill>
                <a:schemeClr val="accent6">
                  <a:lumMod val="50000"/>
                </a:schemeClr>
              </a:solidFill>
            </a:endParaRPr>
          </a:p>
        </p:txBody>
      </p:sp>
      <p:pic>
        <p:nvPicPr>
          <p:cNvPr id="6" name="Attēls 5"/>
          <p:cNvPicPr>
            <a:picLocks noChangeAspect="1"/>
          </p:cNvPicPr>
          <p:nvPr/>
        </p:nvPicPr>
        <p:blipFill>
          <a:blip r:embed="rId2"/>
          <a:stretch>
            <a:fillRect/>
          </a:stretch>
        </p:blipFill>
        <p:spPr>
          <a:xfrm>
            <a:off x="1991789" y="1785812"/>
            <a:ext cx="1558203" cy="4587638"/>
          </a:xfrm>
          <a:prstGeom prst="rect">
            <a:avLst/>
          </a:prstGeom>
          <a:ln>
            <a:noFill/>
          </a:ln>
          <a:effectLst>
            <a:outerShdw blurRad="292100" dist="139700" dir="2700000" algn="tl" rotWithShape="0">
              <a:srgbClr val="333333">
                <a:alpha val="65000"/>
              </a:srgbClr>
            </a:outerShdw>
          </a:effectLst>
        </p:spPr>
      </p:pic>
      <p:pic>
        <p:nvPicPr>
          <p:cNvPr id="7" name="Attēls 6"/>
          <p:cNvPicPr>
            <a:picLocks noChangeAspect="1"/>
          </p:cNvPicPr>
          <p:nvPr/>
        </p:nvPicPr>
        <p:blipFill>
          <a:blip r:embed="rId3"/>
          <a:stretch>
            <a:fillRect/>
          </a:stretch>
        </p:blipFill>
        <p:spPr>
          <a:xfrm>
            <a:off x="3851837" y="1785812"/>
            <a:ext cx="2023196" cy="4620020"/>
          </a:xfrm>
          <a:prstGeom prst="rect">
            <a:avLst/>
          </a:prstGeom>
          <a:ln>
            <a:noFill/>
          </a:ln>
          <a:effectLst>
            <a:outerShdw blurRad="292100" dist="139700" dir="2700000" algn="tl" rotWithShape="0">
              <a:srgbClr val="333333">
                <a:alpha val="65000"/>
              </a:srgbClr>
            </a:outerShdw>
          </a:effectLst>
        </p:spPr>
      </p:pic>
      <p:pic>
        <p:nvPicPr>
          <p:cNvPr id="8" name="Attēls 7"/>
          <p:cNvPicPr>
            <a:picLocks noChangeAspect="1"/>
          </p:cNvPicPr>
          <p:nvPr/>
        </p:nvPicPr>
        <p:blipFill>
          <a:blip r:embed="rId4"/>
          <a:stretch>
            <a:fillRect/>
          </a:stretch>
        </p:blipFill>
        <p:spPr>
          <a:xfrm>
            <a:off x="6350196" y="1786637"/>
            <a:ext cx="2276125" cy="4619195"/>
          </a:xfrm>
          <a:prstGeom prst="rect">
            <a:avLst/>
          </a:prstGeom>
          <a:ln>
            <a:noFill/>
          </a:ln>
          <a:effectLst>
            <a:outerShdw blurRad="292100" dist="139700" dir="2700000" algn="tl" rotWithShape="0">
              <a:srgbClr val="333333">
                <a:alpha val="65000"/>
              </a:srgbClr>
            </a:outerShdw>
          </a:effectLst>
        </p:spPr>
      </p:pic>
      <p:pic>
        <p:nvPicPr>
          <p:cNvPr id="9" name="Attēls 8"/>
          <p:cNvPicPr>
            <a:picLocks noChangeAspect="1"/>
          </p:cNvPicPr>
          <p:nvPr/>
        </p:nvPicPr>
        <p:blipFill>
          <a:blip r:embed="rId5"/>
          <a:stretch>
            <a:fillRect/>
          </a:stretch>
        </p:blipFill>
        <p:spPr>
          <a:xfrm>
            <a:off x="226778" y="1785812"/>
            <a:ext cx="1572410" cy="458763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33266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487973" y="2766218"/>
            <a:ext cx="7886700" cy="1325563"/>
          </a:xfrm>
        </p:spPr>
        <p:txBody>
          <a:bodyPr>
            <a:noAutofit/>
          </a:bodyPr>
          <a:lstStyle/>
          <a:p>
            <a:pPr algn="ctr"/>
            <a:r>
              <a:rPr lang="lv-LV" sz="3200" b="1" i="1" dirty="0">
                <a:solidFill>
                  <a:schemeClr val="accent6">
                    <a:lumMod val="50000"/>
                  </a:schemeClr>
                </a:solidFill>
                <a:effectLst>
                  <a:outerShdw blurRad="38100" dist="38100" dir="2700000" algn="tl">
                    <a:srgbClr val="000000">
                      <a:alpha val="43137"/>
                    </a:srgbClr>
                  </a:outerShdw>
                </a:effectLst>
                <a:latin typeface="Calibri" panose="020F0502020204030204"/>
              </a:rPr>
              <a:t>ĪPAŠAS DIENAS SKOLĀ IR</a:t>
            </a:r>
            <a:br>
              <a:rPr lang="lv-LV" sz="3200" b="1" i="1" dirty="0">
                <a:solidFill>
                  <a:schemeClr val="accent6">
                    <a:lumMod val="50000"/>
                  </a:schemeClr>
                </a:solidFill>
                <a:effectLst>
                  <a:outerShdw blurRad="38100" dist="38100" dir="2700000" algn="tl">
                    <a:srgbClr val="000000">
                      <a:alpha val="43137"/>
                    </a:srgbClr>
                  </a:outerShdw>
                </a:effectLst>
                <a:latin typeface="Calibri" panose="020F0502020204030204"/>
              </a:rPr>
            </a:br>
            <a:r>
              <a:rPr lang="lv-LV" sz="3200" b="1" i="1" dirty="0">
                <a:solidFill>
                  <a:schemeClr val="accent6">
                    <a:lumMod val="50000"/>
                  </a:schemeClr>
                </a:solidFill>
                <a:effectLst>
                  <a:outerShdw blurRad="38100" dist="38100" dir="2700000" algn="tl">
                    <a:srgbClr val="000000">
                      <a:alpha val="43137"/>
                    </a:srgbClr>
                  </a:outerShdw>
                </a:effectLst>
                <a:latin typeface="Calibri" panose="020F0502020204030204"/>
              </a:rPr>
              <a:t> 9. UN 12. KLAŠU IZLAIDUMS</a:t>
            </a:r>
            <a:r>
              <a:rPr lang="lv-LV" sz="2000" b="1" i="1" dirty="0">
                <a:solidFill>
                  <a:schemeClr val="accent6">
                    <a:lumMod val="50000"/>
                  </a:schemeClr>
                </a:solidFill>
                <a:effectLst>
                  <a:outerShdw blurRad="38100" dist="38100" dir="2700000" algn="tl">
                    <a:srgbClr val="000000">
                      <a:alpha val="43137"/>
                    </a:srgbClr>
                  </a:outerShdw>
                </a:effectLst>
                <a:latin typeface="Calibri" panose="020F0502020204030204"/>
              </a:rPr>
              <a:t/>
            </a:r>
            <a:br>
              <a:rPr lang="lv-LV" sz="2000" b="1" i="1" dirty="0">
                <a:solidFill>
                  <a:schemeClr val="accent6">
                    <a:lumMod val="50000"/>
                  </a:schemeClr>
                </a:solidFill>
                <a:effectLst>
                  <a:outerShdw blurRad="38100" dist="38100" dir="2700000" algn="tl">
                    <a:srgbClr val="000000">
                      <a:alpha val="43137"/>
                    </a:srgbClr>
                  </a:outerShdw>
                </a:effectLst>
                <a:latin typeface="Calibri" panose="020F0502020204030204"/>
              </a:rPr>
            </a:br>
            <a:r>
              <a:rPr lang="lv-LV" sz="2000" b="1" i="1" dirty="0">
                <a:solidFill>
                  <a:schemeClr val="accent6">
                    <a:lumMod val="50000"/>
                  </a:schemeClr>
                </a:solidFill>
                <a:effectLst>
                  <a:outerShdw blurRad="38100" dist="38100" dir="2700000" algn="tl">
                    <a:srgbClr val="000000">
                      <a:alpha val="43137"/>
                    </a:srgbClr>
                  </a:outerShdw>
                </a:effectLst>
                <a:latin typeface="Calibri" panose="020F0502020204030204"/>
              </a:rPr>
              <a:t/>
            </a:r>
            <a:br>
              <a:rPr lang="lv-LV" sz="2000" b="1" i="1" dirty="0">
                <a:solidFill>
                  <a:schemeClr val="accent6">
                    <a:lumMod val="50000"/>
                  </a:schemeClr>
                </a:solidFill>
                <a:effectLst>
                  <a:outerShdw blurRad="38100" dist="38100" dir="2700000" algn="tl">
                    <a:srgbClr val="000000">
                      <a:alpha val="43137"/>
                    </a:srgbClr>
                  </a:outerShdw>
                </a:effectLst>
                <a:latin typeface="Calibri" panose="020F0502020204030204"/>
              </a:rPr>
            </a:br>
            <a:r>
              <a:rPr lang="lv-LV" sz="2000" i="1" dirty="0" err="1">
                <a:solidFill>
                  <a:schemeClr val="accent6">
                    <a:lumMod val="50000"/>
                  </a:schemeClr>
                </a:solidFill>
                <a:latin typeface="+mn-lt"/>
              </a:rPr>
              <a:t>I</a:t>
            </a:r>
            <a:r>
              <a:rPr lang="lv-LV" sz="2000" i="1" cap="all" dirty="0" err="1">
                <a:solidFill>
                  <a:schemeClr val="accent6">
                    <a:lumMod val="50000"/>
                  </a:schemeClr>
                </a:solidFill>
                <a:latin typeface="+mn-lt"/>
              </a:rPr>
              <a:t>zlaidums</a:t>
            </a:r>
            <a:r>
              <a:rPr lang="lv-LV" sz="2000" i="1" cap="all" dirty="0">
                <a:solidFill>
                  <a:schemeClr val="accent6">
                    <a:lumMod val="50000"/>
                  </a:schemeClr>
                </a:solidFill>
                <a:latin typeface="+mn-lt"/>
              </a:rPr>
              <a:t> ir nozīmīgs notikums </a:t>
            </a:r>
            <a:r>
              <a:rPr lang="lv-LV" sz="2000" i="1" cap="all" dirty="0" err="1">
                <a:solidFill>
                  <a:schemeClr val="accent6">
                    <a:lumMod val="50000"/>
                  </a:schemeClr>
                </a:solidFill>
                <a:latin typeface="+mn-lt"/>
              </a:rPr>
              <a:t>ikvienaS</a:t>
            </a:r>
            <a:r>
              <a:rPr lang="lv-LV" sz="2000" i="1" cap="all" dirty="0">
                <a:solidFill>
                  <a:schemeClr val="accent6">
                    <a:lumMod val="50000"/>
                  </a:schemeClr>
                </a:solidFill>
                <a:latin typeface="+mn-lt"/>
              </a:rPr>
              <a:t> izglītības iestādes </a:t>
            </a:r>
            <a:r>
              <a:rPr lang="lv-LV" sz="2000" i="1" cap="all" dirty="0" err="1">
                <a:solidFill>
                  <a:schemeClr val="accent6">
                    <a:lumMod val="50000"/>
                  </a:schemeClr>
                </a:solidFill>
                <a:latin typeface="+mn-lt"/>
              </a:rPr>
              <a:t>absolvENTA</a:t>
            </a:r>
            <a:r>
              <a:rPr lang="lv-LV" sz="2000" i="1" cap="all" dirty="0">
                <a:solidFill>
                  <a:schemeClr val="accent6">
                    <a:lumMod val="50000"/>
                  </a:schemeClr>
                </a:solidFill>
                <a:latin typeface="+mn-lt"/>
              </a:rPr>
              <a:t> dzīvē. IR pieņemts tam sagatavoties iepriekš. Īpaši tas attiecas uz tērpu, jo katrs vēlas, lai viņu atceras vislabākajā iespējamajā veidā Un neveiksmes gadījumā albuma nodevīgās fotogrāfijas par to atgādinās visu mūžu. Tāpēc ir tik svarīgi zināt, kā ģērbties </a:t>
            </a:r>
            <a:r>
              <a:rPr lang="lv-LV" sz="2000" i="1" cap="all" dirty="0" err="1">
                <a:solidFill>
                  <a:schemeClr val="accent6">
                    <a:lumMod val="50000"/>
                  </a:schemeClr>
                </a:solidFill>
                <a:latin typeface="+mn-lt"/>
              </a:rPr>
              <a:t>izlaidumĀ</a:t>
            </a:r>
            <a:r>
              <a:rPr lang="lv-LV" sz="2000" i="1" cap="all" dirty="0">
                <a:solidFill>
                  <a:schemeClr val="accent6">
                    <a:lumMod val="50000"/>
                  </a:schemeClr>
                </a:solidFill>
                <a:latin typeface="+mn-lt"/>
              </a:rPr>
              <a:t> GAN </a:t>
            </a:r>
            <a:r>
              <a:rPr lang="lv-LV" sz="2000" i="1" cap="all" dirty="0" err="1">
                <a:solidFill>
                  <a:schemeClr val="accent6">
                    <a:lumMod val="50000"/>
                  </a:schemeClr>
                </a:solidFill>
                <a:latin typeface="+mn-lt"/>
              </a:rPr>
              <a:t>meitenĒM</a:t>
            </a:r>
            <a:r>
              <a:rPr lang="lv-LV" sz="2000" i="1" cap="all" dirty="0">
                <a:solidFill>
                  <a:schemeClr val="accent6">
                    <a:lumMod val="50000"/>
                  </a:schemeClr>
                </a:solidFill>
                <a:latin typeface="+mn-lt"/>
              </a:rPr>
              <a:t>, GAN </a:t>
            </a:r>
            <a:r>
              <a:rPr lang="lv-LV" sz="2000" i="1" cap="all" dirty="0" err="1">
                <a:solidFill>
                  <a:schemeClr val="accent6">
                    <a:lumMod val="50000"/>
                  </a:schemeClr>
                </a:solidFill>
                <a:latin typeface="+mn-lt"/>
              </a:rPr>
              <a:t>puiŠIEM</a:t>
            </a:r>
            <a:r>
              <a:rPr lang="lv-LV" sz="2000" i="1" cap="all" dirty="0">
                <a:solidFill>
                  <a:schemeClr val="accent6">
                    <a:lumMod val="50000"/>
                  </a:schemeClr>
                </a:solidFill>
                <a:latin typeface="+mn-lt"/>
              </a:rPr>
              <a:t>. </a:t>
            </a:r>
            <a:br>
              <a:rPr lang="lv-LV" sz="2000" i="1" cap="all" dirty="0">
                <a:solidFill>
                  <a:schemeClr val="accent6">
                    <a:lumMod val="50000"/>
                  </a:schemeClr>
                </a:solidFill>
                <a:latin typeface="+mn-lt"/>
              </a:rPr>
            </a:br>
            <a:r>
              <a:rPr lang="lv-LV" sz="2000" i="1" cap="all" dirty="0">
                <a:solidFill>
                  <a:schemeClr val="accent6">
                    <a:lumMod val="50000"/>
                  </a:schemeClr>
                </a:solidFill>
                <a:latin typeface="+mn-lt"/>
              </a:rPr>
              <a:t>Izvēloties izlaidumam atbilstošu tērpu, jāņem vērā laiks, kad pasākums norisinās. Svētku tērpi pēc pasākuma iedalāmi oficiālos un neoficiālos, savukārt pēc laika – rīta (līdz plkst. 12.00), dienas (no 12.00 līdz 17.00) un vakara (no 17.00). </a:t>
            </a:r>
            <a:br>
              <a:rPr lang="lv-LV" sz="2000" i="1" cap="all" dirty="0">
                <a:solidFill>
                  <a:schemeClr val="accent6">
                    <a:lumMod val="50000"/>
                  </a:schemeClr>
                </a:solidFill>
                <a:latin typeface="+mn-lt"/>
              </a:rPr>
            </a:br>
            <a:r>
              <a:rPr lang="lv-LV" sz="2000" i="1" cap="all" dirty="0">
                <a:solidFill>
                  <a:schemeClr val="accent6">
                    <a:lumMod val="50000"/>
                  </a:schemeClr>
                </a:solidFill>
                <a:latin typeface="+mn-lt"/>
              </a:rPr>
              <a:t>Izlaidums parasti tiek iedalīts pie oficiālajiem dienas pasākumiem, tādēļ svarīgi izprast, ko šādā situācijā būtu vislabāk vilkt mugurā un ko ne.</a:t>
            </a:r>
            <a:endParaRPr lang="en-US" sz="2000" cap="all" dirty="0">
              <a:solidFill>
                <a:schemeClr val="accent6">
                  <a:lumMod val="50000"/>
                </a:schemeClr>
              </a:solidFill>
              <a:latin typeface="+mn-lt"/>
            </a:endParaRPr>
          </a:p>
        </p:txBody>
      </p:sp>
    </p:spTree>
    <p:extLst>
      <p:ext uri="{BB962C8B-B14F-4D97-AF65-F5344CB8AC3E}">
        <p14:creationId xmlns:p14="http://schemas.microsoft.com/office/powerpoint/2010/main" val="34812648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a:bodyPr>
          <a:lstStyle/>
          <a:p>
            <a:r>
              <a:rPr lang="en-US" sz="2800" b="1" i="1" cap="all" dirty="0">
                <a:solidFill>
                  <a:schemeClr val="accent6">
                    <a:lumMod val="50000"/>
                  </a:schemeClr>
                </a:solidFill>
                <a:effectLst>
                  <a:outerShdw blurRad="38100" dist="38100" dir="2700000" algn="tl">
                    <a:srgbClr val="000000">
                      <a:alpha val="43137"/>
                    </a:srgbClr>
                  </a:outerShdw>
                </a:effectLst>
                <a:latin typeface="+mn-lt"/>
              </a:rPr>
              <a:t>Ko </a:t>
            </a:r>
            <a:r>
              <a:rPr lang="en-US" sz="2800" b="1" i="1" cap="all" dirty="0" err="1">
                <a:solidFill>
                  <a:schemeClr val="accent6">
                    <a:lumMod val="50000"/>
                  </a:schemeClr>
                </a:solidFill>
                <a:effectLst>
                  <a:outerShdw blurRad="38100" dist="38100" dir="2700000" algn="tl">
                    <a:srgbClr val="000000">
                      <a:alpha val="43137"/>
                    </a:srgbClr>
                  </a:outerShdw>
                </a:effectLst>
                <a:latin typeface="+mn-lt"/>
              </a:rPr>
              <a:t>vilkt</a:t>
            </a:r>
            <a:r>
              <a:rPr lang="en-US" sz="2800" b="1" i="1" cap="all" dirty="0">
                <a:solidFill>
                  <a:schemeClr val="accent6">
                    <a:lumMod val="50000"/>
                  </a:schemeClr>
                </a:solidFill>
                <a:effectLst>
                  <a:outerShdw blurRad="38100" dist="38100" dir="2700000" algn="tl">
                    <a:srgbClr val="000000">
                      <a:alpha val="43137"/>
                    </a:srgbClr>
                  </a:outerShdw>
                </a:effectLst>
                <a:latin typeface="+mn-lt"/>
              </a:rPr>
              <a:t> </a:t>
            </a:r>
            <a:r>
              <a:rPr lang="en-US" sz="2800" b="1" i="1" cap="all" dirty="0" err="1">
                <a:solidFill>
                  <a:schemeClr val="accent6">
                    <a:lumMod val="50000"/>
                  </a:schemeClr>
                </a:solidFill>
                <a:effectLst>
                  <a:outerShdw blurRad="38100" dist="38100" dir="2700000" algn="tl">
                    <a:srgbClr val="000000">
                      <a:alpha val="43137"/>
                    </a:srgbClr>
                  </a:outerShdw>
                </a:effectLst>
                <a:latin typeface="+mn-lt"/>
              </a:rPr>
              <a:t>meitenēm</a:t>
            </a:r>
            <a:r>
              <a:rPr lang="lv-LV" sz="2800" b="1" i="1" cap="all" dirty="0">
                <a:solidFill>
                  <a:schemeClr val="accent6">
                    <a:lumMod val="50000"/>
                  </a:schemeClr>
                </a:solidFill>
                <a:effectLst>
                  <a:outerShdw blurRad="38100" dist="38100" dir="2700000" algn="tl">
                    <a:srgbClr val="000000">
                      <a:alpha val="43137"/>
                    </a:srgbClr>
                  </a:outerShdw>
                </a:effectLst>
                <a:latin typeface="+mn-lt"/>
              </a:rPr>
              <a:t> IZLAIDUMĀ</a:t>
            </a:r>
            <a:r>
              <a:rPr lang="en-US" sz="2800" b="1" i="1" cap="all" dirty="0">
                <a:solidFill>
                  <a:schemeClr val="accent6">
                    <a:lumMod val="50000"/>
                  </a:schemeClr>
                </a:solidFill>
                <a:effectLst>
                  <a:outerShdw blurRad="38100" dist="38100" dir="2700000" algn="tl">
                    <a:srgbClr val="000000">
                      <a:alpha val="43137"/>
                    </a:srgbClr>
                  </a:outerShdw>
                </a:effectLst>
                <a:latin typeface="+mn-lt"/>
              </a:rPr>
              <a:t>?</a:t>
            </a:r>
          </a:p>
        </p:txBody>
      </p:sp>
      <p:sp>
        <p:nvSpPr>
          <p:cNvPr id="3" name="Satura vietturis 2"/>
          <p:cNvSpPr>
            <a:spLocks noGrp="1"/>
          </p:cNvSpPr>
          <p:nvPr>
            <p:ph idx="1"/>
          </p:nvPr>
        </p:nvSpPr>
        <p:spPr>
          <a:xfrm>
            <a:off x="452804" y="1790456"/>
            <a:ext cx="7886700" cy="4351338"/>
          </a:xfrm>
        </p:spPr>
        <p:txBody>
          <a:bodyPr>
            <a:normAutofit fontScale="70000" lnSpcReduction="20000"/>
          </a:bodyPr>
          <a:lstStyle/>
          <a:p>
            <a:r>
              <a:rPr lang="lv-LV" i="1" cap="all" dirty="0">
                <a:solidFill>
                  <a:schemeClr val="accent6">
                    <a:lumMod val="50000"/>
                  </a:schemeClr>
                </a:solidFill>
              </a:rPr>
              <a:t>kleitai vislabākajā gadījumā jābūt vienkrāsainai, bez dažādiem rakstiem vai raibumiem. Tā vietā, lai izskatītos interesantāk, vēlams spēlēties ar tekstūru, piemēram, mežģīņu aplikācijām vai pērlēm. Izlaidumam nepiemērotas būs arī kleitas, kam ir pārāk atkailināta augšdaļa VAI zem caurspīdīgā auduma redzama apakšveļa, VAI ARĪ GARĀS KLEITAS.</a:t>
            </a:r>
          </a:p>
          <a:p>
            <a:r>
              <a:rPr lang="lv-LV" i="1" cap="all" dirty="0">
                <a:solidFill>
                  <a:schemeClr val="accent6">
                    <a:lumMod val="50000"/>
                  </a:schemeClr>
                </a:solidFill>
              </a:rPr>
              <a:t>KURPĒM Visveiksmīgākais papēžu augstums ir 6,5 – 8 cm. Izvēloties pareiza augstuma kurpes, tiek aiztaupītas arī neveiklās situācijas, kad augsto papēžu dēļ nākas grīļoties, ik soli baidoties par to, vai tūdaļ </a:t>
            </a:r>
            <a:r>
              <a:rPr lang="lv-LV" i="1" cap="all" dirty="0" err="1">
                <a:solidFill>
                  <a:schemeClr val="accent6">
                    <a:lumMod val="50000"/>
                  </a:schemeClr>
                </a:solidFill>
              </a:rPr>
              <a:t>nenogāzīsIEties</a:t>
            </a:r>
            <a:r>
              <a:rPr lang="lv-LV" i="1" cap="all" dirty="0">
                <a:solidFill>
                  <a:schemeClr val="accent6">
                    <a:lumMod val="50000"/>
                  </a:schemeClr>
                </a:solidFill>
              </a:rPr>
              <a:t>. Būtiski pieminēt, ka kurpēm obligāti jābūt ar aizvērtu purngalu – vaļējie purngali pieļaujami tikai vasarā un nekādā gadījumā ne pasākumos vai formālās tikšanās reizēs!</a:t>
            </a:r>
          </a:p>
          <a:p>
            <a:r>
              <a:rPr lang="lv-LV" i="1" cap="all" dirty="0">
                <a:solidFill>
                  <a:schemeClr val="accent6">
                    <a:lumMod val="50000"/>
                  </a:schemeClr>
                </a:solidFill>
              </a:rPr>
              <a:t>Oficiālos pasākumos būtu vēlamas </a:t>
            </a:r>
            <a:r>
              <a:rPr lang="lv-LV" i="1" cap="all" dirty="0" err="1">
                <a:solidFill>
                  <a:schemeClr val="accent6">
                    <a:lumMod val="50000"/>
                  </a:schemeClr>
                </a:solidFill>
              </a:rPr>
              <a:t>miesaskrāsas</a:t>
            </a:r>
            <a:r>
              <a:rPr lang="lv-LV" i="1" cap="all" dirty="0">
                <a:solidFill>
                  <a:schemeClr val="accent6">
                    <a:lumMod val="50000"/>
                  </a:schemeClr>
                </a:solidFill>
              </a:rPr>
              <a:t> zeķbikses, pat ja ārā ir karsts. Vislabāk izvēlēties matētas zeķbikses bez </a:t>
            </a:r>
            <a:r>
              <a:rPr lang="lv-LV" i="1" cap="all" dirty="0" err="1">
                <a:solidFill>
                  <a:schemeClr val="accent6">
                    <a:lumMod val="50000"/>
                  </a:schemeClr>
                </a:solidFill>
              </a:rPr>
              <a:t>likras</a:t>
            </a:r>
            <a:r>
              <a:rPr lang="lv-LV" i="1" cap="all" dirty="0">
                <a:solidFill>
                  <a:schemeClr val="accent6">
                    <a:lumMod val="50000"/>
                  </a:schemeClr>
                </a:solidFill>
              </a:rPr>
              <a:t>. Tāpat – jo svinīgāks pasākums, jo zeķbiksēm jābūt plānākām.</a:t>
            </a:r>
            <a:endParaRPr lang="en-US" i="1" cap="all" dirty="0">
              <a:solidFill>
                <a:schemeClr val="accent6">
                  <a:lumMod val="50000"/>
                </a:schemeClr>
              </a:solidFill>
            </a:endParaRPr>
          </a:p>
        </p:txBody>
      </p:sp>
    </p:spTree>
    <p:extLst>
      <p:ext uri="{BB962C8B-B14F-4D97-AF65-F5344CB8AC3E}">
        <p14:creationId xmlns:p14="http://schemas.microsoft.com/office/powerpoint/2010/main" val="19749967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ttēls 3"/>
          <p:cNvPicPr>
            <a:picLocks noChangeAspect="1"/>
          </p:cNvPicPr>
          <p:nvPr/>
        </p:nvPicPr>
        <p:blipFill>
          <a:blip r:embed="rId2"/>
          <a:stretch>
            <a:fillRect/>
          </a:stretch>
        </p:blipFill>
        <p:spPr>
          <a:xfrm>
            <a:off x="148474" y="1092666"/>
            <a:ext cx="2674852" cy="5006774"/>
          </a:xfrm>
          <a:prstGeom prst="rect">
            <a:avLst/>
          </a:prstGeom>
          <a:ln>
            <a:noFill/>
          </a:ln>
          <a:effectLst>
            <a:outerShdw blurRad="292100" dist="139700" dir="2700000" algn="tl" rotWithShape="0">
              <a:srgbClr val="333333">
                <a:alpha val="65000"/>
              </a:srgbClr>
            </a:outerShdw>
          </a:effectLst>
        </p:spPr>
      </p:pic>
      <p:pic>
        <p:nvPicPr>
          <p:cNvPr id="5" name="Attēls 4"/>
          <p:cNvPicPr>
            <a:picLocks noChangeAspect="1"/>
          </p:cNvPicPr>
          <p:nvPr/>
        </p:nvPicPr>
        <p:blipFill>
          <a:blip r:embed="rId3"/>
          <a:stretch>
            <a:fillRect/>
          </a:stretch>
        </p:blipFill>
        <p:spPr>
          <a:xfrm>
            <a:off x="3066403" y="1843833"/>
            <a:ext cx="1844200" cy="4770533"/>
          </a:xfrm>
          <a:prstGeom prst="rect">
            <a:avLst/>
          </a:prstGeom>
          <a:ln>
            <a:noFill/>
          </a:ln>
          <a:effectLst>
            <a:outerShdw blurRad="292100" dist="139700" dir="2700000" algn="tl" rotWithShape="0">
              <a:srgbClr val="333333">
                <a:alpha val="65000"/>
              </a:srgbClr>
            </a:outerShdw>
          </a:effectLst>
        </p:spPr>
      </p:pic>
      <p:pic>
        <p:nvPicPr>
          <p:cNvPr id="6" name="Attēls 5"/>
          <p:cNvPicPr>
            <a:picLocks noChangeAspect="1"/>
          </p:cNvPicPr>
          <p:nvPr/>
        </p:nvPicPr>
        <p:blipFill>
          <a:blip r:embed="rId4"/>
          <a:stretch>
            <a:fillRect/>
          </a:stretch>
        </p:blipFill>
        <p:spPr>
          <a:xfrm>
            <a:off x="5039380" y="565129"/>
            <a:ext cx="1790855" cy="4846740"/>
          </a:xfrm>
          <a:prstGeom prst="rect">
            <a:avLst/>
          </a:prstGeom>
          <a:ln>
            <a:noFill/>
          </a:ln>
          <a:effectLst>
            <a:outerShdw blurRad="292100" dist="139700" dir="2700000" algn="tl" rotWithShape="0">
              <a:srgbClr val="333333">
                <a:alpha val="65000"/>
              </a:srgbClr>
            </a:outerShdw>
          </a:effectLst>
        </p:spPr>
      </p:pic>
      <p:pic>
        <p:nvPicPr>
          <p:cNvPr id="7" name="Attēls 6"/>
          <p:cNvPicPr>
            <a:picLocks noChangeAspect="1"/>
          </p:cNvPicPr>
          <p:nvPr/>
        </p:nvPicPr>
        <p:blipFill>
          <a:blip r:embed="rId5"/>
          <a:stretch>
            <a:fillRect/>
          </a:stretch>
        </p:blipFill>
        <p:spPr>
          <a:xfrm>
            <a:off x="6989884" y="1843833"/>
            <a:ext cx="1958510" cy="480101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897222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58262" y="215657"/>
            <a:ext cx="7482253" cy="1325563"/>
          </a:xfrm>
        </p:spPr>
        <p:txBody>
          <a:bodyPr>
            <a:normAutofit fontScale="90000"/>
          </a:bodyPr>
          <a:lstStyle/>
          <a:p>
            <a:r>
              <a:rPr lang="lv-LV" sz="2300" b="1" i="1" dirty="0">
                <a:solidFill>
                  <a:srgbClr val="70AD47">
                    <a:lumMod val="50000"/>
                  </a:srgbClr>
                </a:solidFill>
                <a:effectLst>
                  <a:outerShdw blurRad="38100" dist="38100" dir="2700000" algn="tl">
                    <a:srgbClr val="000000">
                      <a:alpha val="43137"/>
                    </a:srgbClr>
                  </a:outerShdw>
                </a:effectLst>
                <a:latin typeface="Calibri" panose="020F0502020204030204"/>
              </a:rPr>
              <a:t>PUIŠIEM IZLAIDUMĀ </a:t>
            </a:r>
            <a:r>
              <a:rPr lang="lv-LV" sz="2300" b="1" i="1" cap="all" dirty="0">
                <a:solidFill>
                  <a:srgbClr val="70AD47">
                    <a:lumMod val="50000"/>
                  </a:srgbClr>
                </a:solidFill>
                <a:effectLst>
                  <a:outerShdw blurRad="38100" dist="38100" dir="2700000" algn="tl">
                    <a:srgbClr val="000000">
                      <a:alpha val="43137"/>
                    </a:srgbClr>
                  </a:outerShdw>
                </a:effectLst>
                <a:latin typeface="Calibri" panose="020F0502020204030204"/>
              </a:rPr>
              <a:t>Ir svarīgi ģērbties tādā tērpā, KURŠ IR KLASISKS, svinīgs un neizvēlēties PĀRĀK ACĪS KRĪTOŠU, banālu APĢĒRBU. NOTEIKTI NEAIZMIRSTI ARĪ PAR PIEMĒROTIEM APAVIEM.</a:t>
            </a:r>
            <a:endParaRPr lang="en-US" dirty="0"/>
          </a:p>
        </p:txBody>
      </p:sp>
      <p:pic>
        <p:nvPicPr>
          <p:cNvPr id="4" name="Attēls 3"/>
          <p:cNvPicPr>
            <a:picLocks noChangeAspect="1"/>
          </p:cNvPicPr>
          <p:nvPr/>
        </p:nvPicPr>
        <p:blipFill>
          <a:blip r:embed="rId2"/>
          <a:stretch>
            <a:fillRect/>
          </a:stretch>
        </p:blipFill>
        <p:spPr>
          <a:xfrm>
            <a:off x="293602" y="1822734"/>
            <a:ext cx="6815919" cy="472480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910202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b="1" i="1" dirty="0">
                <a:solidFill>
                  <a:schemeClr val="accent6">
                    <a:lumMod val="50000"/>
                  </a:schemeClr>
                </a:solidFill>
                <a:effectLst>
                  <a:outerShdw blurRad="38100" dist="38100" dir="2700000" algn="tl">
                    <a:srgbClr val="000000">
                      <a:alpha val="43137"/>
                    </a:srgbClr>
                  </a:outerShdw>
                </a:effectLst>
              </a:rPr>
              <a:t>APĢĒRBS</a:t>
            </a:r>
            <a:endParaRPr lang="en-US" b="1" i="1" dirty="0">
              <a:solidFill>
                <a:schemeClr val="accent6">
                  <a:lumMod val="50000"/>
                </a:schemeClr>
              </a:solidFill>
              <a:effectLst>
                <a:outerShdw blurRad="38100" dist="38100" dir="2700000" algn="tl">
                  <a:srgbClr val="000000">
                    <a:alpha val="43137"/>
                  </a:srgbClr>
                </a:outerShdw>
              </a:effectLst>
            </a:endParaRPr>
          </a:p>
        </p:txBody>
      </p:sp>
      <p:graphicFrame>
        <p:nvGraphicFramePr>
          <p:cNvPr id="5" name="Satura vietturis 4"/>
          <p:cNvGraphicFramePr>
            <a:graphicFrameLocks noGrp="1"/>
          </p:cNvGraphicFramePr>
          <p:nvPr>
            <p:ph idx="1"/>
            <p:extLst>
              <p:ext uri="{D42A27DB-BD31-4B8C-83A1-F6EECF244321}">
                <p14:modId xmlns:p14="http://schemas.microsoft.com/office/powerpoint/2010/main" val="955143313"/>
              </p:ext>
            </p:extLst>
          </p:nvPr>
        </p:nvGraphicFramePr>
        <p:xfrm>
          <a:off x="628650" y="1825625"/>
          <a:ext cx="78867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Attēls 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082711" y="3763106"/>
            <a:ext cx="1062972" cy="1336433"/>
          </a:xfrm>
          <a:prstGeom prst="rect">
            <a:avLst/>
          </a:prstGeom>
          <a:ln>
            <a:noFill/>
          </a:ln>
          <a:effectLst>
            <a:outerShdw blurRad="292100" dist="139700" dir="2700000" algn="tl" rotWithShape="0">
              <a:srgbClr val="333333">
                <a:alpha val="65000"/>
              </a:srgbClr>
            </a:outerShdw>
          </a:effectLst>
        </p:spPr>
      </p:pic>
      <p:pic>
        <p:nvPicPr>
          <p:cNvPr id="7" name="Attēls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751843" y="4448907"/>
            <a:ext cx="691295" cy="1479049"/>
          </a:xfrm>
          <a:prstGeom prst="rect">
            <a:avLst/>
          </a:prstGeom>
          <a:ln>
            <a:noFill/>
          </a:ln>
          <a:effectLst>
            <a:outerShdw blurRad="292100" dist="139700" dir="2700000" algn="tl" rotWithShape="0">
              <a:srgbClr val="333333">
                <a:alpha val="65000"/>
              </a:srgbClr>
            </a:outerShdw>
          </a:effectLst>
        </p:spPr>
      </p:pic>
      <p:pic>
        <p:nvPicPr>
          <p:cNvPr id="8" name="Attēls 7"/>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051165" y="2117044"/>
            <a:ext cx="1041669" cy="1311956"/>
          </a:xfrm>
          <a:prstGeom prst="rect">
            <a:avLst/>
          </a:prstGeom>
          <a:ln>
            <a:noFill/>
          </a:ln>
          <a:effectLst>
            <a:outerShdw blurRad="292100" dist="139700" dir="2700000" algn="tl" rotWithShape="0">
              <a:srgbClr val="333333">
                <a:alpha val="65000"/>
              </a:srgbClr>
            </a:outerShdw>
          </a:effectLst>
        </p:spPr>
      </p:pic>
      <p:pic>
        <p:nvPicPr>
          <p:cNvPr id="9" name="Attēls 8"/>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41491" y="3727130"/>
            <a:ext cx="971244" cy="137240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669842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sz="2800" b="1" i="1" cap="all" dirty="0">
                <a:solidFill>
                  <a:srgbClr val="70AD47">
                    <a:lumMod val="50000"/>
                  </a:srgbClr>
                </a:solidFill>
                <a:effectLst>
                  <a:outerShdw blurRad="38100" dist="38100" dir="2700000" algn="tl">
                    <a:srgbClr val="000000">
                      <a:alpha val="43137"/>
                    </a:srgbClr>
                  </a:outerShdw>
                </a:effectLst>
                <a:latin typeface="Calibri" panose="020F0502020204030204"/>
              </a:rPr>
              <a:t>VĒL DAŽI PADOMI!</a:t>
            </a:r>
            <a:endParaRPr lang="en-US" dirty="0"/>
          </a:p>
        </p:txBody>
      </p:sp>
      <p:sp>
        <p:nvSpPr>
          <p:cNvPr id="3" name="Satura vietturis 2"/>
          <p:cNvSpPr>
            <a:spLocks noGrp="1"/>
          </p:cNvSpPr>
          <p:nvPr>
            <p:ph idx="1"/>
          </p:nvPr>
        </p:nvSpPr>
        <p:spPr>
          <a:xfrm>
            <a:off x="628650" y="1690689"/>
            <a:ext cx="7886700" cy="4351338"/>
          </a:xfrm>
        </p:spPr>
        <p:txBody>
          <a:bodyPr>
            <a:normAutofit fontScale="92500" lnSpcReduction="20000"/>
          </a:bodyPr>
          <a:lstStyle/>
          <a:p>
            <a:pPr marL="0" indent="0">
              <a:buNone/>
            </a:pPr>
            <a:r>
              <a:rPr lang="lv-LV" sz="2000" b="1" i="1" dirty="0">
                <a:solidFill>
                  <a:schemeClr val="accent6">
                    <a:lumMod val="50000"/>
                  </a:schemeClr>
                </a:solidFill>
              </a:rPr>
              <a:t>ĻOTI SVARĪGI SKOLAI IZVĒLĒTIES PIEMĒROTU APĢĒRBU, BET APĢĒRBS TEVI VAR NEGLĀBT NO NEVEIKLAS SITUĀCIJAS, JA NERŪPĒSIES PAR SEVI PILNĪBĀ, AIZMIRSĪSI PAR ŠĶIETAMI SĪKUMIEM, TĀPĒC ATCERIES:</a:t>
            </a:r>
          </a:p>
          <a:p>
            <a:r>
              <a:rPr lang="lv-LV" sz="2000" i="1" dirty="0">
                <a:solidFill>
                  <a:schemeClr val="accent6">
                    <a:lumMod val="50000"/>
                  </a:schemeClr>
                </a:solidFill>
              </a:rPr>
              <a:t>RŪPĒJIES, LAI TAVI MATI VIENMĒR BŪTU TĪRI, SAĶEMMĒTI; MEITENĒM IETEIKUMS TOS NĒSĀT SAVĀKTUS ASTĒ, BIZĒ, COPĒ</a:t>
            </a:r>
          </a:p>
          <a:p>
            <a:r>
              <a:rPr lang="lv-LV" sz="2000" i="1" dirty="0">
                <a:solidFill>
                  <a:schemeClr val="accent6">
                    <a:lumMod val="50000"/>
                  </a:schemeClr>
                </a:solidFill>
              </a:rPr>
              <a:t>RŪPĒJIES, LAI ROKAS VIENMĒR IR TĪRAS, NAGI SAKOPTI; NAGU GARUMU NEIZVĒLIES GARĀKU PAR 2-3 MM, LAI TO GARUMS NETRAUCĒTU VEIKT IKDIENAS DARBUS SKOLĀ. JA IKDIENĀ TOS LAKO, IZVĒLIES NEITRĀLAS, NEUZKRĪTOŠAS KRĀSAS TONI</a:t>
            </a:r>
          </a:p>
          <a:p>
            <a:r>
              <a:rPr lang="lv-LV" sz="2000" i="1" dirty="0">
                <a:solidFill>
                  <a:schemeClr val="accent6">
                    <a:lumMod val="50000"/>
                  </a:schemeClr>
                </a:solidFill>
              </a:rPr>
              <a:t>JA LIETO KĀDUS AKSESUĀRUS (GREDZENU, AUSKARUS, JOSTU), IZVĒLIES TOS NEUZKRĪTOŠUS, NEPĀRSPĪLĒ AR TO IZVĒLI. MĀCĪBU PROCESĀ VAR IZTIKT BEZ TIEM</a:t>
            </a:r>
          </a:p>
          <a:p>
            <a:r>
              <a:rPr lang="lv-LV" sz="2000" i="1" dirty="0">
                <a:solidFill>
                  <a:schemeClr val="accent6">
                    <a:lumMod val="50000"/>
                  </a:schemeClr>
                </a:solidFill>
              </a:rPr>
              <a:t>NEATŅEMAMS SKOLAS PIEDERUMS, KAM KATRU DIENU JĀBŪT LĪDZI, IR SKOLAS SOMA. IZVĒLIES TO ĒRTU, ERGONOMISKU (VESELĪBAI DROŠU), LAI TAJĀ IETILPST VISI MĀCĪBU PIEDERUMI, LAI TĀ BŪTU VIEGLI KOPJAMA</a:t>
            </a:r>
          </a:p>
          <a:p>
            <a:r>
              <a:rPr lang="lv-LV" sz="2000" i="1" dirty="0">
                <a:solidFill>
                  <a:schemeClr val="accent6">
                    <a:lumMod val="50000"/>
                  </a:schemeClr>
                </a:solidFill>
              </a:rPr>
              <a:t>ARĪ VĀRDI, KURUS TU IKDIENĀ LIETO, IR TAVS «AKSESUĀRS». JA IKDIENĀ LIETOSI RUPJĪBAS, PAT VISLABĀKAIS APĢĒRBS TEVI NEGLĀBS.</a:t>
            </a:r>
          </a:p>
          <a:p>
            <a:endParaRPr lang="lv-LV" sz="2000" i="1" dirty="0">
              <a:solidFill>
                <a:schemeClr val="accent6">
                  <a:lumMod val="50000"/>
                </a:schemeClr>
              </a:solidFill>
            </a:endParaRPr>
          </a:p>
          <a:p>
            <a:endParaRPr lang="lv-LV" dirty="0"/>
          </a:p>
          <a:p>
            <a:pPr marL="0" indent="0">
              <a:buNone/>
            </a:pPr>
            <a:endParaRPr lang="en-US" dirty="0"/>
          </a:p>
        </p:txBody>
      </p:sp>
    </p:spTree>
    <p:extLst>
      <p:ext uri="{BB962C8B-B14F-4D97-AF65-F5344CB8AC3E}">
        <p14:creationId xmlns:p14="http://schemas.microsoft.com/office/powerpoint/2010/main" val="42603947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aisnstūris 3"/>
          <p:cNvSpPr/>
          <p:nvPr/>
        </p:nvSpPr>
        <p:spPr>
          <a:xfrm>
            <a:off x="518746" y="3508020"/>
            <a:ext cx="7965831" cy="2554545"/>
          </a:xfrm>
          <a:prstGeom prst="rect">
            <a:avLst/>
          </a:prstGeom>
        </p:spPr>
        <p:txBody>
          <a:bodyPr wrap="square" lIns="91440" tIns="45720" rIns="91440" bIns="45720" anchor="t">
            <a:spAutoFit/>
          </a:bodyPr>
          <a:lstStyle/>
          <a:p>
            <a:r>
              <a:rPr lang="lv-LV" sz="3200" b="0" i="1" cap="all" noProof="1">
                <a:solidFill>
                  <a:schemeClr val="accent6">
                    <a:lumMod val="50000"/>
                  </a:schemeClr>
                </a:solidFill>
                <a:effectLst/>
              </a:rPr>
              <a:t>Ārējam izskatam ir nozīme. </a:t>
            </a:r>
            <a:endParaRPr lang="lv-LV">
              <a:solidFill>
                <a:schemeClr val="accent6">
                  <a:lumMod val="50000"/>
                </a:schemeClr>
              </a:solidFill>
            </a:endParaRPr>
          </a:p>
          <a:p>
            <a:r>
              <a:rPr lang="lv-LV" sz="3200" b="0" i="1" cap="all" noProof="1">
                <a:solidFill>
                  <a:schemeClr val="accent6">
                    <a:lumMod val="50000"/>
                  </a:schemeClr>
                </a:solidFill>
                <a:effectLst/>
              </a:rPr>
              <a:t>Patīk tas tev vai nē, bet ārējais izskats demonstrē pasaulei, ko tu jūti pret sevi, kā sevi novērtē.</a:t>
            </a:r>
            <a:r>
              <a:rPr lang="lv-LV" sz="3200" i="1" cap="all" noProof="1">
                <a:solidFill>
                  <a:schemeClr val="accent6">
                    <a:lumMod val="50000"/>
                  </a:schemeClr>
                </a:solidFill>
              </a:rPr>
              <a:t> </a:t>
            </a:r>
            <a:r>
              <a:rPr lang="lv-LV" sz="3200" b="0" i="1" cap="all" noProof="1">
                <a:solidFill>
                  <a:schemeClr val="accent6">
                    <a:lumMod val="50000"/>
                  </a:schemeClr>
                </a:solidFill>
                <a:effectLst/>
              </a:rPr>
              <a:t>Ja pats sevi necieni, kāpēc lai citi to darītu…</a:t>
            </a:r>
            <a:endParaRPr lang="lv-LV">
              <a:solidFill>
                <a:schemeClr val="accent6">
                  <a:lumMod val="50000"/>
                </a:schemeClr>
              </a:solidFill>
              <a:cs typeface="Calibri"/>
            </a:endParaRPr>
          </a:p>
        </p:txBody>
      </p:sp>
    </p:spTree>
    <p:extLst>
      <p:ext uri="{BB962C8B-B14F-4D97-AF65-F5344CB8AC3E}">
        <p14:creationId xmlns:p14="http://schemas.microsoft.com/office/powerpoint/2010/main" val="34773298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268165" y="242033"/>
            <a:ext cx="7886700" cy="1325563"/>
          </a:xfrm>
        </p:spPr>
        <p:txBody>
          <a:bodyPr>
            <a:normAutofit/>
          </a:bodyPr>
          <a:lstStyle/>
          <a:p>
            <a:r>
              <a:rPr lang="lv-LV" sz="3200" b="1" i="1" dirty="0">
                <a:solidFill>
                  <a:schemeClr val="accent6">
                    <a:lumMod val="50000"/>
                  </a:schemeClr>
                </a:solidFill>
                <a:effectLst>
                  <a:outerShdw blurRad="38100" dist="38100" dir="2700000" algn="tl">
                    <a:srgbClr val="000000">
                      <a:alpha val="43137"/>
                    </a:srgbClr>
                  </a:outerShdw>
                </a:effectLst>
                <a:latin typeface="+mn-lt"/>
              </a:rPr>
              <a:t>PIRMS APĢĒRBA IZVĒLES, EJOT UZ SKOLU,  ATCERIES DAŽUS ZELTA LIKUMUS!</a:t>
            </a:r>
            <a:endParaRPr lang="en-US" sz="3200" b="1" i="1" dirty="0">
              <a:solidFill>
                <a:schemeClr val="accent6">
                  <a:lumMod val="50000"/>
                </a:schemeClr>
              </a:solidFill>
              <a:effectLst>
                <a:outerShdw blurRad="38100" dist="38100" dir="2700000" algn="tl">
                  <a:srgbClr val="000000">
                    <a:alpha val="43137"/>
                  </a:srgbClr>
                </a:outerShdw>
              </a:effectLst>
              <a:latin typeface="+mn-lt"/>
            </a:endParaRPr>
          </a:p>
        </p:txBody>
      </p:sp>
      <p:sp>
        <p:nvSpPr>
          <p:cNvPr id="3" name="Satura vietturis 2"/>
          <p:cNvSpPr>
            <a:spLocks noGrp="1"/>
          </p:cNvSpPr>
          <p:nvPr>
            <p:ph idx="1"/>
          </p:nvPr>
        </p:nvSpPr>
        <p:spPr>
          <a:xfrm>
            <a:off x="628650" y="1825624"/>
            <a:ext cx="7886700" cy="4648327"/>
          </a:xfrm>
        </p:spPr>
        <p:txBody>
          <a:bodyPr>
            <a:normAutofit fontScale="85000" lnSpcReduction="20000"/>
          </a:bodyPr>
          <a:lstStyle/>
          <a:p>
            <a:r>
              <a:rPr lang="lv-LV" i="1" dirty="0">
                <a:solidFill>
                  <a:schemeClr val="accent6">
                    <a:lumMod val="50000"/>
                  </a:schemeClr>
                </a:solidFill>
              </a:rPr>
              <a:t>NEAIZMIRSTI KATRU DIENU PARŪPĒTIES PAR SAVA ĶERMEŅA TĪRĪBU UN HIGIĒNU</a:t>
            </a:r>
          </a:p>
          <a:p>
            <a:r>
              <a:rPr lang="lv-LV" i="1" dirty="0">
                <a:solidFill>
                  <a:schemeClr val="accent6">
                    <a:lumMod val="50000"/>
                  </a:schemeClr>
                </a:solidFill>
              </a:rPr>
              <a:t>PĀRBAUDI, VAI IZVĒLĒTAIS APĢĒRBS IR TĪRS, NAV BOJĀTS</a:t>
            </a:r>
          </a:p>
          <a:p>
            <a:r>
              <a:rPr lang="lv-LV" i="1" dirty="0">
                <a:solidFill>
                  <a:schemeClr val="accent6">
                    <a:lumMod val="50000"/>
                  </a:schemeClr>
                </a:solidFill>
              </a:rPr>
              <a:t>IZVĒLIES APĢĒRBU ATBILSTOŠU SAVAM AUGUMA IZMĒRAM, GADALAIKAM, ATRAŠANĀS VIETAI, NODARBEI</a:t>
            </a:r>
          </a:p>
          <a:p>
            <a:r>
              <a:rPr lang="lv-LV" i="1" dirty="0">
                <a:solidFill>
                  <a:schemeClr val="accent6">
                    <a:lumMod val="50000"/>
                  </a:schemeClr>
                </a:solidFill>
              </a:rPr>
              <a:t>NOTEIKTI PARŪPĒJIES, LAI SKOLĀ BŪTU MAIŅAS APAVI UN KATRU RĪTU, IERODOTIES SKOLĀ, PĀRVELC TOS</a:t>
            </a:r>
          </a:p>
          <a:p>
            <a:r>
              <a:rPr lang="lv-LV" i="1" dirty="0">
                <a:solidFill>
                  <a:schemeClr val="accent6">
                    <a:lumMod val="50000"/>
                  </a:schemeClr>
                </a:solidFill>
              </a:rPr>
              <a:t>ATCERIES, KA APĢĒRBAM IR JĀBŪT TĀDAM, LAI ĒRTI JUSTOS NE TIKAI TU, BET ARĪ TEV APKĀRT ESOŠIE CILVĒKI</a:t>
            </a:r>
          </a:p>
          <a:p>
            <a:r>
              <a:rPr lang="lv-LV" i="1" dirty="0">
                <a:solidFill>
                  <a:schemeClr val="accent6">
                    <a:lumMod val="50000"/>
                  </a:schemeClr>
                </a:solidFill>
              </a:rPr>
              <a:t>APZINIES, KA APĢĒRBA IZVĒLE ĻOTI IETEKMĒ TAVU IEKĻAUŠANOS MĀCĪBU DARBĀ, SPĒJU KONCENTRĒTIES U.C.</a:t>
            </a:r>
          </a:p>
          <a:p>
            <a:r>
              <a:rPr lang="lv-LV" i="1" dirty="0">
                <a:solidFill>
                  <a:schemeClr val="accent6">
                    <a:lumMod val="50000"/>
                  </a:schemeClr>
                </a:solidFill>
              </a:rPr>
              <a:t>PIEŅEM FAKTU, KA SKOLA IR LIETIŠĶA DARBA VIDE, KUR GALVENAIS TAVS UZDEVUMS IR MĀCĪTIES NEVIS IZRĀDĪTIES ĀRIŠKI</a:t>
            </a:r>
          </a:p>
          <a:p>
            <a:endParaRPr lang="lv-LV" i="1" dirty="0"/>
          </a:p>
          <a:p>
            <a:endParaRPr lang="en-US" dirty="0"/>
          </a:p>
        </p:txBody>
      </p:sp>
    </p:spTree>
    <p:extLst>
      <p:ext uri="{BB962C8B-B14F-4D97-AF65-F5344CB8AC3E}">
        <p14:creationId xmlns:p14="http://schemas.microsoft.com/office/powerpoint/2010/main" val="33669064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303335" y="145319"/>
            <a:ext cx="7886700" cy="1325563"/>
          </a:xfrm>
        </p:spPr>
        <p:txBody>
          <a:bodyPr/>
          <a:lstStyle/>
          <a:p>
            <a:r>
              <a:rPr lang="lv-LV" sz="3600" b="1" i="1" dirty="0">
                <a:solidFill>
                  <a:srgbClr val="70AD47">
                    <a:lumMod val="50000"/>
                  </a:srgbClr>
                </a:solidFill>
                <a:effectLst>
                  <a:outerShdw blurRad="38100" dist="38100" dir="2700000" algn="tl">
                    <a:srgbClr val="000000">
                      <a:alpha val="43137"/>
                    </a:srgbClr>
                  </a:outerShdw>
                </a:effectLst>
              </a:rPr>
              <a:t>NODERĪGS ĢĒRBŠANĀS IERADUMS!</a:t>
            </a:r>
            <a:endParaRPr lang="en-US" dirty="0"/>
          </a:p>
        </p:txBody>
      </p:sp>
      <p:sp>
        <p:nvSpPr>
          <p:cNvPr id="3" name="Satura vietturis 2"/>
          <p:cNvSpPr>
            <a:spLocks noGrp="1"/>
          </p:cNvSpPr>
          <p:nvPr>
            <p:ph idx="1"/>
          </p:nvPr>
        </p:nvSpPr>
        <p:spPr>
          <a:xfrm>
            <a:off x="180245" y="1589224"/>
            <a:ext cx="4391755" cy="5110514"/>
          </a:xfrm>
        </p:spPr>
        <p:txBody>
          <a:bodyPr vert="horz" lIns="91440" tIns="45720" rIns="91440" bIns="45720" rtlCol="0" anchor="t">
            <a:normAutofit fontScale="40000" lnSpcReduction="20000"/>
          </a:bodyPr>
          <a:lstStyle/>
          <a:p>
            <a:r>
              <a:rPr lang="lv-LV" sz="4200" b="1" i="1" cap="all" dirty="0">
                <a:solidFill>
                  <a:schemeClr val="accent6">
                    <a:lumMod val="50000"/>
                  </a:schemeClr>
                </a:solidFill>
              </a:rPr>
              <a:t>Veido ieradumu pārģērbties tūlīt pēc ierašanās mājās</a:t>
            </a:r>
            <a:r>
              <a:rPr lang="lv-LV" sz="4200" i="1" cap="all" dirty="0">
                <a:solidFill>
                  <a:schemeClr val="accent6">
                    <a:lumMod val="50000"/>
                  </a:schemeClr>
                </a:solidFill>
              </a:rPr>
              <a:t>. Pārnākot no skolas, mēs "pārslēdzamies" uz mierīgāku, draudzīgāku vidi, nomierināmies, noņemot no sevis visas problēmas un grūtības. </a:t>
            </a:r>
          </a:p>
          <a:p>
            <a:r>
              <a:rPr lang="lv-LV" sz="4200" i="1" cap="all" dirty="0">
                <a:solidFill>
                  <a:schemeClr val="accent6">
                    <a:lumMod val="50000"/>
                  </a:schemeClr>
                </a:solidFill>
              </a:rPr>
              <a:t>Mājas apģērbs mums ir patīkamāks un pazīstamāks, kas nozīmē, ka tajā pēc smagas dienas ir vieglāk atpūsties un </a:t>
            </a:r>
            <a:r>
              <a:rPr lang="lv-LV" sz="4200" i="1" cap="all" dirty="0" err="1">
                <a:solidFill>
                  <a:schemeClr val="accent6">
                    <a:lumMod val="50000"/>
                  </a:schemeClr>
                </a:solidFill>
              </a:rPr>
              <a:t>relaksēties</a:t>
            </a:r>
            <a:r>
              <a:rPr lang="lv-LV" sz="4200" i="1" cap="all" dirty="0">
                <a:solidFill>
                  <a:schemeClr val="accent6">
                    <a:lumMod val="50000"/>
                  </a:schemeClr>
                </a:solidFill>
              </a:rPr>
              <a:t>.</a:t>
            </a:r>
          </a:p>
          <a:p>
            <a:r>
              <a:rPr lang="lv-LV" sz="4200" i="1" cap="all" dirty="0">
                <a:solidFill>
                  <a:schemeClr val="accent6">
                    <a:lumMod val="50000"/>
                  </a:schemeClr>
                </a:solidFill>
              </a:rPr>
              <a:t>Neaizmirsti skolas drēbes, kuras noģērbi, sakārtot, nolikt noteiktā vietā, pārbaudīt, vai ir tīras, nepieciešamības gadījumā izmazgāt, izgludināt.</a:t>
            </a:r>
          </a:p>
          <a:p>
            <a:r>
              <a:rPr lang="lv-LV" sz="4200" i="1" cap="all" dirty="0">
                <a:solidFill>
                  <a:schemeClr val="accent6">
                    <a:lumMod val="50000"/>
                  </a:schemeClr>
                </a:solidFill>
              </a:rPr>
              <a:t>Atceries, ka mājas apģērbam ir jābūt ne tikai  ērtam, bet arī ir kārtīgam, it kā paredzot, ka kuru katru brīdi pie tevis var atnākt kāds ciemos.</a:t>
            </a:r>
          </a:p>
          <a:p>
            <a:pPr marL="0" indent="0">
              <a:buNone/>
            </a:pPr>
            <a:endParaRPr lang="en-US" dirty="0"/>
          </a:p>
        </p:txBody>
      </p:sp>
      <p:pic>
        <p:nvPicPr>
          <p:cNvPr id="4" name="Attēls 3"/>
          <p:cNvPicPr>
            <a:picLocks noChangeAspect="1"/>
          </p:cNvPicPr>
          <p:nvPr/>
        </p:nvPicPr>
        <p:blipFill>
          <a:blip r:embed="rId2"/>
          <a:stretch>
            <a:fillRect/>
          </a:stretch>
        </p:blipFill>
        <p:spPr>
          <a:xfrm>
            <a:off x="7088489" y="4140470"/>
            <a:ext cx="1163182" cy="2629607"/>
          </a:xfrm>
          <a:prstGeom prst="rect">
            <a:avLst/>
          </a:prstGeom>
          <a:ln>
            <a:noFill/>
          </a:ln>
          <a:effectLst>
            <a:outerShdw blurRad="292100" dist="139700" dir="2700000" algn="tl" rotWithShape="0">
              <a:srgbClr val="333333">
                <a:alpha val="65000"/>
              </a:srgbClr>
            </a:outerShdw>
          </a:effectLst>
        </p:spPr>
      </p:pic>
      <p:pic>
        <p:nvPicPr>
          <p:cNvPr id="5" name="Attēls 4"/>
          <p:cNvPicPr>
            <a:picLocks noChangeAspect="1"/>
          </p:cNvPicPr>
          <p:nvPr/>
        </p:nvPicPr>
        <p:blipFill>
          <a:blip r:embed="rId3"/>
          <a:stretch>
            <a:fillRect/>
          </a:stretch>
        </p:blipFill>
        <p:spPr>
          <a:xfrm>
            <a:off x="7088489" y="810928"/>
            <a:ext cx="1101545" cy="3212837"/>
          </a:xfrm>
          <a:prstGeom prst="rect">
            <a:avLst/>
          </a:prstGeom>
          <a:ln>
            <a:noFill/>
          </a:ln>
          <a:effectLst>
            <a:outerShdw blurRad="292100" dist="139700" dir="2700000" algn="tl" rotWithShape="0">
              <a:srgbClr val="333333">
                <a:alpha val="65000"/>
              </a:srgbClr>
            </a:outerShdw>
          </a:effectLst>
        </p:spPr>
      </p:pic>
      <p:pic>
        <p:nvPicPr>
          <p:cNvPr id="6" name="Attēls 5"/>
          <p:cNvPicPr>
            <a:picLocks noChangeAspect="1"/>
          </p:cNvPicPr>
          <p:nvPr/>
        </p:nvPicPr>
        <p:blipFill>
          <a:blip r:embed="rId4"/>
          <a:stretch>
            <a:fillRect/>
          </a:stretch>
        </p:blipFill>
        <p:spPr>
          <a:xfrm>
            <a:off x="5075799" y="1589224"/>
            <a:ext cx="1508891" cy="432853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151719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33548" y="110149"/>
            <a:ext cx="7886700" cy="1325563"/>
          </a:xfrm>
        </p:spPr>
        <p:txBody>
          <a:bodyPr/>
          <a:lstStyle/>
          <a:p>
            <a:r>
              <a:rPr lang="lv-LV" sz="3600" b="1" i="1" dirty="0">
                <a:solidFill>
                  <a:srgbClr val="70AD47">
                    <a:lumMod val="50000"/>
                  </a:srgbClr>
                </a:solidFill>
                <a:effectLst>
                  <a:outerShdw blurRad="38100" dist="38100" dir="2700000" algn="tl">
                    <a:srgbClr val="000000">
                      <a:alpha val="43137"/>
                    </a:srgbClr>
                  </a:outerShdw>
                </a:effectLst>
              </a:rPr>
              <a:t>KĀ SKOLAS APĢĒRBU VIENMĒR VARI IZVĒLĒTIES SKOLAS FORMU!</a:t>
            </a:r>
            <a:endParaRPr lang="en-US" dirty="0"/>
          </a:p>
        </p:txBody>
      </p:sp>
      <p:pic>
        <p:nvPicPr>
          <p:cNvPr id="4" name="Satura vietturis 3"/>
          <p:cNvPicPr>
            <a:picLocks noGrp="1" noChangeAspect="1"/>
          </p:cNvPicPr>
          <p:nvPr>
            <p:ph idx="1"/>
          </p:nvPr>
        </p:nvPicPr>
        <p:blipFill>
          <a:blip r:embed="rId2"/>
          <a:stretch>
            <a:fillRect/>
          </a:stretch>
        </p:blipFill>
        <p:spPr>
          <a:xfrm>
            <a:off x="133548" y="2004646"/>
            <a:ext cx="2094297" cy="4123147"/>
          </a:xfrm>
          <a:prstGeom prst="rect">
            <a:avLst/>
          </a:prstGeom>
          <a:ln>
            <a:noFill/>
          </a:ln>
          <a:effectLst>
            <a:outerShdw blurRad="292100" dist="139700" dir="2700000" algn="tl" rotWithShape="0">
              <a:srgbClr val="333333">
                <a:alpha val="65000"/>
              </a:srgbClr>
            </a:outerShdw>
          </a:effectLst>
        </p:spPr>
      </p:pic>
      <p:pic>
        <p:nvPicPr>
          <p:cNvPr id="6" name="Attēls 5"/>
          <p:cNvPicPr>
            <a:picLocks noChangeAspect="1"/>
          </p:cNvPicPr>
          <p:nvPr/>
        </p:nvPicPr>
        <p:blipFill>
          <a:blip r:embed="rId3"/>
          <a:stretch>
            <a:fillRect/>
          </a:stretch>
        </p:blipFill>
        <p:spPr>
          <a:xfrm>
            <a:off x="2369738" y="2004646"/>
            <a:ext cx="1633452" cy="4123147"/>
          </a:xfrm>
          <a:prstGeom prst="rect">
            <a:avLst/>
          </a:prstGeom>
          <a:ln>
            <a:noFill/>
          </a:ln>
          <a:effectLst>
            <a:outerShdw blurRad="292100" dist="139700" dir="2700000" algn="tl" rotWithShape="0">
              <a:srgbClr val="333333">
                <a:alpha val="65000"/>
              </a:srgbClr>
            </a:outerShdw>
          </a:effectLst>
        </p:spPr>
      </p:pic>
      <p:sp>
        <p:nvSpPr>
          <p:cNvPr id="7" name="Taisnstūris 6"/>
          <p:cNvSpPr/>
          <p:nvPr/>
        </p:nvSpPr>
        <p:spPr>
          <a:xfrm>
            <a:off x="4290647" y="1804061"/>
            <a:ext cx="4853353" cy="4524315"/>
          </a:xfrm>
          <a:prstGeom prst="rect">
            <a:avLst/>
          </a:prstGeom>
        </p:spPr>
        <p:txBody>
          <a:bodyPr wrap="square">
            <a:spAutoFit/>
          </a:bodyPr>
          <a:lstStyle/>
          <a:p>
            <a:r>
              <a:rPr lang="lv-LV" b="1" i="1" cap="all" dirty="0">
                <a:solidFill>
                  <a:schemeClr val="accent6">
                    <a:lumMod val="50000"/>
                  </a:schemeClr>
                </a:solidFill>
                <a:effectLst>
                  <a:outerShdw blurRad="38100" dist="38100" dir="2700000" algn="tl">
                    <a:srgbClr val="000000">
                      <a:alpha val="43137"/>
                    </a:srgbClr>
                  </a:outerShdw>
                </a:effectLst>
              </a:rPr>
              <a:t>FORMA MEITENĒM</a:t>
            </a:r>
          </a:p>
          <a:p>
            <a:r>
              <a:rPr lang="lv-LV" b="0" i="1" cap="all" dirty="0">
                <a:solidFill>
                  <a:schemeClr val="accent6">
                    <a:lumMod val="50000"/>
                  </a:schemeClr>
                </a:solidFill>
                <a:effectLst/>
              </a:rPr>
              <a:t>Pēc izvēles  </a:t>
            </a:r>
            <a:r>
              <a:rPr lang="lv-LV" b="1" i="1" cap="all" dirty="0">
                <a:solidFill>
                  <a:schemeClr val="accent6">
                    <a:lumMod val="50000"/>
                  </a:schemeClr>
                </a:solidFill>
                <a:effectLst/>
              </a:rPr>
              <a:t>adīta – veste vai jaka</a:t>
            </a:r>
            <a:r>
              <a:rPr lang="lv-LV" b="0" i="1" cap="all" dirty="0">
                <a:solidFill>
                  <a:schemeClr val="accent6">
                    <a:lumMod val="50000"/>
                  </a:schemeClr>
                </a:solidFill>
                <a:effectLst/>
              </a:rPr>
              <a:t> vai </a:t>
            </a:r>
            <a:r>
              <a:rPr lang="lv-LV" b="1" i="1" cap="all" dirty="0">
                <a:solidFill>
                  <a:schemeClr val="accent6">
                    <a:lumMod val="50000"/>
                  </a:schemeClr>
                </a:solidFill>
                <a:effectLst/>
              </a:rPr>
              <a:t>auduma žakete - ar vai bez oderes</a:t>
            </a:r>
            <a:r>
              <a:rPr lang="lv-LV" b="0" i="1" cap="all" dirty="0">
                <a:solidFill>
                  <a:schemeClr val="accent6">
                    <a:lumMod val="50000"/>
                  </a:schemeClr>
                </a:solidFill>
                <a:effectLst/>
              </a:rPr>
              <a:t>.</a:t>
            </a:r>
            <a:r>
              <a:rPr lang="lv-LV" b="1" i="1" cap="all" dirty="0">
                <a:solidFill>
                  <a:schemeClr val="accent6">
                    <a:lumMod val="50000"/>
                  </a:schemeClr>
                </a:solidFill>
                <a:effectLst/>
              </a:rPr>
              <a:t/>
            </a:r>
            <a:br>
              <a:rPr lang="lv-LV" b="1" i="1" cap="all" dirty="0">
                <a:solidFill>
                  <a:schemeClr val="accent6">
                    <a:lumMod val="50000"/>
                  </a:schemeClr>
                </a:solidFill>
                <a:effectLst/>
              </a:rPr>
            </a:br>
            <a:r>
              <a:rPr lang="lv-LV" b="1" i="1" cap="all" dirty="0">
                <a:solidFill>
                  <a:schemeClr val="accent6">
                    <a:lumMod val="50000"/>
                  </a:schemeClr>
                </a:solidFill>
                <a:effectLst>
                  <a:outerShdw blurRad="38100" dist="38100" dir="2700000" algn="tl">
                    <a:srgbClr val="000000">
                      <a:alpha val="43137"/>
                    </a:srgbClr>
                  </a:outerShdw>
                </a:effectLst>
              </a:rPr>
              <a:t>FORMA ZĒNIEM</a:t>
            </a:r>
          </a:p>
          <a:p>
            <a:r>
              <a:rPr lang="lv-LV" b="0" i="1" cap="all" dirty="0">
                <a:solidFill>
                  <a:schemeClr val="accent6">
                    <a:lumMod val="50000"/>
                  </a:schemeClr>
                </a:solidFill>
                <a:effectLst/>
              </a:rPr>
              <a:t>Pēc izvēles </a:t>
            </a:r>
            <a:r>
              <a:rPr lang="lv-LV" b="1" i="1" cap="all" dirty="0">
                <a:solidFill>
                  <a:schemeClr val="accent6">
                    <a:lumMod val="50000"/>
                  </a:schemeClr>
                </a:solidFill>
                <a:effectLst/>
              </a:rPr>
              <a:t>adīta – veste vai jaka </a:t>
            </a:r>
            <a:r>
              <a:rPr lang="lv-LV" b="0" i="1" cap="all" dirty="0">
                <a:solidFill>
                  <a:schemeClr val="accent6">
                    <a:lumMod val="50000"/>
                  </a:schemeClr>
                </a:solidFill>
                <a:effectLst/>
              </a:rPr>
              <a:t>vai </a:t>
            </a:r>
            <a:r>
              <a:rPr lang="lv-LV" b="1" i="1" cap="all" dirty="0">
                <a:solidFill>
                  <a:schemeClr val="accent6">
                    <a:lumMod val="50000"/>
                  </a:schemeClr>
                </a:solidFill>
                <a:effectLst/>
              </a:rPr>
              <a:t>auduma žakete - ar vai bez oderes. </a:t>
            </a:r>
            <a:r>
              <a:rPr lang="lv-LV" b="0" i="1" cap="all" dirty="0">
                <a:solidFill>
                  <a:schemeClr val="accent6">
                    <a:lumMod val="50000"/>
                  </a:schemeClr>
                </a:solidFill>
                <a:effectLst/>
              </a:rPr>
              <a:t>Apģērbu papildina klasiskā kaklasaite, vai kaklasaite ar gumiju</a:t>
            </a:r>
          </a:p>
          <a:p>
            <a:r>
              <a:rPr lang="lv-LV" b="0" i="1" cap="all" dirty="0">
                <a:solidFill>
                  <a:schemeClr val="accent6">
                    <a:lumMod val="50000"/>
                  </a:schemeClr>
                </a:solidFill>
                <a:effectLst/>
              </a:rPr>
              <a:t>10 .- 12. klašu grupai papildus žaketēm - vestes vai džemperi melnā krāsā ar </a:t>
            </a:r>
            <a:r>
              <a:rPr lang="lv-LV" b="0" i="1" cap="all" dirty="0" err="1">
                <a:solidFill>
                  <a:schemeClr val="accent6">
                    <a:lumMod val="50000"/>
                  </a:schemeClr>
                </a:solidFill>
                <a:effectLst/>
              </a:rPr>
              <a:t>bordo</a:t>
            </a:r>
            <a:r>
              <a:rPr lang="lv-LV" b="0" i="1" cap="all" dirty="0">
                <a:solidFill>
                  <a:schemeClr val="accent6">
                    <a:lumMod val="50000"/>
                  </a:schemeClr>
                </a:solidFill>
                <a:effectLst/>
              </a:rPr>
              <a:t> maliņu, kā arī klasiskās kaklasaites.</a:t>
            </a:r>
          </a:p>
          <a:p>
            <a:r>
              <a:rPr lang="lv-LV" b="0" i="1" dirty="0">
                <a:solidFill>
                  <a:schemeClr val="accent6">
                    <a:lumMod val="50000"/>
                  </a:schemeClr>
                </a:solidFill>
                <a:effectLst/>
                <a:hlinkClick r:id="rId4"/>
              </a:rPr>
              <a:t>https://skolenuformas.lv/product-category/ulbrokas-vidusskola/</a:t>
            </a:r>
            <a:endParaRPr lang="lv-LV" b="0" i="1" dirty="0">
              <a:solidFill>
                <a:schemeClr val="accent6">
                  <a:lumMod val="50000"/>
                </a:schemeClr>
              </a:solidFill>
              <a:effectLst/>
            </a:endParaRPr>
          </a:p>
          <a:p>
            <a:r>
              <a:rPr lang="lv-LV" b="0" i="1" dirty="0">
                <a:solidFill>
                  <a:schemeClr val="accent6">
                    <a:lumMod val="50000"/>
                  </a:schemeClr>
                </a:solidFill>
                <a:effectLst/>
                <a:hlinkClick r:id="rId5"/>
              </a:rPr>
              <a:t>https://www.skolasforma.lv/index.php?_route_=ulbrokas-vidusskola</a:t>
            </a:r>
            <a:endParaRPr lang="lv-LV" b="0" i="1" dirty="0">
              <a:solidFill>
                <a:schemeClr val="accent6">
                  <a:lumMod val="50000"/>
                </a:schemeClr>
              </a:solidFill>
              <a:effectLst/>
            </a:endParaRPr>
          </a:p>
          <a:p>
            <a:r>
              <a:rPr lang="lv-LV" b="0" i="1" dirty="0">
                <a:solidFill>
                  <a:schemeClr val="accent6">
                    <a:lumMod val="50000"/>
                  </a:schemeClr>
                </a:solidFill>
                <a:effectLst/>
                <a:hlinkClick r:id="rId6"/>
              </a:rPr>
              <a:t>https://elmosa.lv/lv/29-ulbrokas-vidusskola</a:t>
            </a:r>
            <a:r>
              <a:rPr lang="lv-LV" b="0" i="1" dirty="0">
                <a:solidFill>
                  <a:schemeClr val="accent6">
                    <a:lumMod val="50000"/>
                  </a:schemeClr>
                </a:solidFill>
                <a:effectLst/>
              </a:rPr>
              <a:t> </a:t>
            </a:r>
          </a:p>
        </p:txBody>
      </p:sp>
    </p:spTree>
    <p:extLst>
      <p:ext uri="{BB962C8B-B14F-4D97-AF65-F5344CB8AC3E}">
        <p14:creationId xmlns:p14="http://schemas.microsoft.com/office/powerpoint/2010/main" val="22006442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27488" y="500062"/>
            <a:ext cx="7886700" cy="1325563"/>
          </a:xfrm>
        </p:spPr>
        <p:txBody>
          <a:bodyPr>
            <a:normAutofit fontScale="90000"/>
          </a:bodyPr>
          <a:lstStyle/>
          <a:p>
            <a:r>
              <a:rPr lang="lv-LV" sz="2800" b="1" i="1" dirty="0">
                <a:solidFill>
                  <a:srgbClr val="70AD47">
                    <a:lumMod val="50000"/>
                  </a:srgbClr>
                </a:solidFill>
                <a:effectLst>
                  <a:outerShdw blurRad="38100" dist="38100" dir="2700000" algn="tl">
                    <a:srgbClr val="000000">
                      <a:alpha val="43137"/>
                    </a:srgbClr>
                  </a:outerShdw>
                </a:effectLst>
              </a:rPr>
              <a:t>SKOLĀ ĒRTI JUTĪSIES ARĪ APĢĒRBĀ AR SKOLAS PIEDERĪBAS SIMBOLU, KO PIEDĀVĀJAM PASŪTĪT </a:t>
            </a:r>
            <a:r>
              <a:rPr lang="lv-LV" sz="2800" b="1" i="1" dirty="0">
                <a:solidFill>
                  <a:srgbClr val="70AD47">
                    <a:lumMod val="50000"/>
                  </a:srgbClr>
                </a:solidFill>
                <a:effectLst>
                  <a:outerShdw blurRad="38100" dist="38100" dir="2700000" algn="tl">
                    <a:srgbClr val="000000">
                      <a:alpha val="43137"/>
                    </a:srgbClr>
                  </a:outerShdw>
                </a:effectLst>
                <a:hlinkClick r:id="rId2"/>
              </a:rPr>
              <a:t>https://www.idejudruka.lv/preces/ulbrokas-vidusskola/</a:t>
            </a:r>
            <a:r>
              <a:rPr lang="lv-LV" sz="2800" b="1" i="1" dirty="0">
                <a:solidFill>
                  <a:srgbClr val="70AD47">
                    <a:lumMod val="50000"/>
                  </a:srgbClr>
                </a:solidFill>
                <a:effectLst>
                  <a:outerShdw blurRad="38100" dist="38100" dir="2700000" algn="tl">
                    <a:srgbClr val="000000">
                      <a:alpha val="43137"/>
                    </a:srgbClr>
                  </a:outerShdw>
                </a:effectLst>
              </a:rPr>
              <a:t> </a:t>
            </a:r>
            <a:br>
              <a:rPr lang="lv-LV" sz="2800" b="1" i="1" dirty="0">
                <a:solidFill>
                  <a:srgbClr val="70AD47">
                    <a:lumMod val="50000"/>
                  </a:srgbClr>
                </a:solidFill>
                <a:effectLst>
                  <a:outerShdw blurRad="38100" dist="38100" dir="2700000" algn="tl">
                    <a:srgbClr val="000000">
                      <a:alpha val="43137"/>
                    </a:srgbClr>
                  </a:outerShdw>
                </a:effectLst>
              </a:rPr>
            </a:br>
            <a:endParaRPr lang="en-US" sz="2800" dirty="0"/>
          </a:p>
        </p:txBody>
      </p:sp>
      <p:pic>
        <p:nvPicPr>
          <p:cNvPr id="4" name="Attēls 3"/>
          <p:cNvPicPr>
            <a:picLocks noChangeAspect="1"/>
          </p:cNvPicPr>
          <p:nvPr/>
        </p:nvPicPr>
        <p:blipFill>
          <a:blip r:embed="rId3"/>
          <a:stretch>
            <a:fillRect/>
          </a:stretch>
        </p:blipFill>
        <p:spPr>
          <a:xfrm>
            <a:off x="515457" y="1934308"/>
            <a:ext cx="1692712" cy="2449030"/>
          </a:xfrm>
          <a:prstGeom prst="rect">
            <a:avLst/>
          </a:prstGeom>
          <a:ln>
            <a:noFill/>
          </a:ln>
          <a:effectLst>
            <a:outerShdw blurRad="292100" dist="139700" dir="2700000" algn="tl" rotWithShape="0">
              <a:srgbClr val="333333">
                <a:alpha val="65000"/>
              </a:srgbClr>
            </a:outerShdw>
          </a:effectLst>
        </p:spPr>
      </p:pic>
      <p:pic>
        <p:nvPicPr>
          <p:cNvPr id="5" name="Attēls 4"/>
          <p:cNvPicPr>
            <a:picLocks noChangeAspect="1"/>
          </p:cNvPicPr>
          <p:nvPr/>
        </p:nvPicPr>
        <p:blipFill>
          <a:blip r:embed="rId4"/>
          <a:stretch>
            <a:fillRect/>
          </a:stretch>
        </p:blipFill>
        <p:spPr>
          <a:xfrm>
            <a:off x="2491029" y="1934308"/>
            <a:ext cx="1786241" cy="2449030"/>
          </a:xfrm>
          <a:prstGeom prst="rect">
            <a:avLst/>
          </a:prstGeom>
          <a:ln>
            <a:noFill/>
          </a:ln>
          <a:effectLst>
            <a:outerShdw blurRad="292100" dist="139700" dir="2700000" algn="tl" rotWithShape="0">
              <a:srgbClr val="333333">
                <a:alpha val="65000"/>
              </a:srgbClr>
            </a:outerShdw>
          </a:effectLst>
        </p:spPr>
      </p:pic>
      <p:pic>
        <p:nvPicPr>
          <p:cNvPr id="6" name="Attēls 5"/>
          <p:cNvPicPr>
            <a:picLocks noChangeAspect="1"/>
          </p:cNvPicPr>
          <p:nvPr/>
        </p:nvPicPr>
        <p:blipFill>
          <a:blip r:embed="rId5"/>
          <a:stretch>
            <a:fillRect/>
          </a:stretch>
        </p:blipFill>
        <p:spPr>
          <a:xfrm>
            <a:off x="4572001" y="1934309"/>
            <a:ext cx="1758462" cy="2516334"/>
          </a:xfrm>
          <a:prstGeom prst="rect">
            <a:avLst/>
          </a:prstGeom>
          <a:ln>
            <a:noFill/>
          </a:ln>
          <a:effectLst>
            <a:outerShdw blurRad="292100" dist="139700" dir="2700000" algn="tl" rotWithShape="0">
              <a:srgbClr val="333333">
                <a:alpha val="65000"/>
              </a:srgbClr>
            </a:outerShdw>
          </a:effectLst>
        </p:spPr>
      </p:pic>
      <p:pic>
        <p:nvPicPr>
          <p:cNvPr id="7" name="Attēls 6"/>
          <p:cNvPicPr>
            <a:picLocks noChangeAspect="1"/>
          </p:cNvPicPr>
          <p:nvPr/>
        </p:nvPicPr>
        <p:blipFill>
          <a:blip r:embed="rId6"/>
          <a:stretch>
            <a:fillRect/>
          </a:stretch>
        </p:blipFill>
        <p:spPr>
          <a:xfrm>
            <a:off x="515456" y="4566414"/>
            <a:ext cx="1654703" cy="1948686"/>
          </a:xfrm>
          <a:prstGeom prst="rect">
            <a:avLst/>
          </a:prstGeom>
          <a:ln>
            <a:noFill/>
          </a:ln>
          <a:effectLst>
            <a:outerShdw blurRad="292100" dist="139700" dir="2700000" algn="tl" rotWithShape="0">
              <a:srgbClr val="333333">
                <a:alpha val="65000"/>
              </a:srgbClr>
            </a:outerShdw>
          </a:effectLst>
        </p:spPr>
      </p:pic>
      <p:pic>
        <p:nvPicPr>
          <p:cNvPr id="8" name="Attēls 7"/>
          <p:cNvPicPr>
            <a:picLocks noChangeAspect="1"/>
          </p:cNvPicPr>
          <p:nvPr/>
        </p:nvPicPr>
        <p:blipFill>
          <a:blip r:embed="rId7"/>
          <a:stretch>
            <a:fillRect/>
          </a:stretch>
        </p:blipFill>
        <p:spPr>
          <a:xfrm>
            <a:off x="2370043" y="4566414"/>
            <a:ext cx="1803388" cy="1948686"/>
          </a:xfrm>
          <a:prstGeom prst="rect">
            <a:avLst/>
          </a:prstGeom>
          <a:ln>
            <a:noFill/>
          </a:ln>
          <a:effectLst>
            <a:outerShdw blurRad="292100" dist="139700" dir="2700000" algn="tl" rotWithShape="0">
              <a:srgbClr val="333333">
                <a:alpha val="65000"/>
              </a:srgbClr>
            </a:outerShdw>
          </a:effectLst>
        </p:spPr>
      </p:pic>
      <p:pic>
        <p:nvPicPr>
          <p:cNvPr id="9" name="Attēls 8"/>
          <p:cNvPicPr>
            <a:picLocks noChangeAspect="1"/>
          </p:cNvPicPr>
          <p:nvPr/>
        </p:nvPicPr>
        <p:blipFill>
          <a:blip r:embed="rId8"/>
          <a:stretch>
            <a:fillRect/>
          </a:stretch>
        </p:blipFill>
        <p:spPr>
          <a:xfrm>
            <a:off x="4373315" y="4559327"/>
            <a:ext cx="1763716" cy="1981998"/>
          </a:xfrm>
          <a:prstGeom prst="rect">
            <a:avLst/>
          </a:prstGeom>
          <a:ln>
            <a:noFill/>
          </a:ln>
          <a:effectLst>
            <a:outerShdw blurRad="292100" dist="139700" dir="2700000" algn="tl" rotWithShape="0">
              <a:srgbClr val="333333">
                <a:alpha val="65000"/>
              </a:srgbClr>
            </a:outerShdw>
          </a:effectLst>
        </p:spPr>
      </p:pic>
      <p:pic>
        <p:nvPicPr>
          <p:cNvPr id="10" name="Attēls 9"/>
          <p:cNvPicPr>
            <a:picLocks noChangeAspect="1"/>
          </p:cNvPicPr>
          <p:nvPr/>
        </p:nvPicPr>
        <p:blipFill>
          <a:blip r:embed="rId9"/>
          <a:stretch>
            <a:fillRect/>
          </a:stretch>
        </p:blipFill>
        <p:spPr>
          <a:xfrm>
            <a:off x="6376587" y="4559327"/>
            <a:ext cx="1637601" cy="198016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53954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3"/>
          <p:cNvSpPr>
            <a:spLocks noGrp="1"/>
          </p:cNvSpPr>
          <p:nvPr>
            <p:ph type="title"/>
          </p:nvPr>
        </p:nvSpPr>
        <p:spPr>
          <a:xfrm>
            <a:off x="91964" y="312374"/>
            <a:ext cx="7886700" cy="1325563"/>
          </a:xfrm>
        </p:spPr>
        <p:txBody>
          <a:bodyPr>
            <a:noAutofit/>
          </a:bodyPr>
          <a:lstStyle/>
          <a:p>
            <a:r>
              <a:rPr lang="lv-LV" sz="2800" b="1" i="1" cap="all" dirty="0">
                <a:solidFill>
                  <a:schemeClr val="accent6">
                    <a:lumMod val="50000"/>
                  </a:schemeClr>
                </a:solidFill>
                <a:effectLst>
                  <a:outerShdw blurRad="38100" dist="38100" dir="2700000" algn="tl">
                    <a:srgbClr val="000000">
                      <a:alpha val="43137"/>
                    </a:srgbClr>
                  </a:outerShdw>
                </a:effectLst>
                <a:latin typeface="+mn-lt"/>
              </a:rPr>
              <a:t>JA NEIZVĒLIES SKOLĒNU FORMU, PUIŠIEM auduma Krekls un</a:t>
            </a:r>
            <a:r>
              <a:rPr lang="en-US" sz="2800" b="1" i="1" cap="all" dirty="0">
                <a:solidFill>
                  <a:schemeClr val="accent6">
                    <a:lumMod val="50000"/>
                  </a:schemeClr>
                </a:solidFill>
                <a:effectLst>
                  <a:outerShdw blurRad="38100" dist="38100" dir="2700000" algn="tl">
                    <a:srgbClr val="000000">
                      <a:alpha val="43137"/>
                    </a:srgbClr>
                  </a:outerShdw>
                </a:effectLst>
                <a:latin typeface="+mn-lt"/>
              </a:rPr>
              <a:t> </a:t>
            </a:r>
            <a:r>
              <a:rPr lang="en-US" sz="2800" b="1" i="1" cap="all" dirty="0" err="1">
                <a:solidFill>
                  <a:schemeClr val="accent6">
                    <a:lumMod val="50000"/>
                  </a:schemeClr>
                </a:solidFill>
                <a:effectLst>
                  <a:outerShdw blurRad="38100" dist="38100" dir="2700000" algn="tl">
                    <a:srgbClr val="000000">
                      <a:alpha val="43137"/>
                    </a:srgbClr>
                  </a:outerShdw>
                </a:effectLst>
                <a:latin typeface="+mn-lt"/>
              </a:rPr>
              <a:t>bikses</a:t>
            </a:r>
            <a:r>
              <a:rPr lang="lv-LV" sz="2800" b="1" i="1" cap="all" dirty="0">
                <a:solidFill>
                  <a:schemeClr val="accent6">
                    <a:lumMod val="50000"/>
                  </a:schemeClr>
                </a:solidFill>
                <a:effectLst>
                  <a:outerShdw blurRad="38100" dist="38100" dir="2700000" algn="tl">
                    <a:srgbClr val="000000">
                      <a:alpha val="43137"/>
                    </a:srgbClr>
                  </a:outerShdw>
                </a:effectLst>
                <a:latin typeface="+mn-lt"/>
              </a:rPr>
              <a:t> IKDIENĀ BŪS</a:t>
            </a:r>
            <a:r>
              <a:rPr lang="en-US" sz="2800" b="1" i="1" cap="all" dirty="0">
                <a:solidFill>
                  <a:schemeClr val="accent6">
                    <a:lumMod val="50000"/>
                  </a:schemeClr>
                </a:solidFill>
                <a:effectLst>
                  <a:outerShdw blurRad="38100" dist="38100" dir="2700000" algn="tl">
                    <a:srgbClr val="000000">
                      <a:alpha val="43137"/>
                    </a:srgbClr>
                  </a:outerShdw>
                </a:effectLst>
                <a:latin typeface="+mn-lt"/>
              </a:rPr>
              <a:t> </a:t>
            </a:r>
            <a:r>
              <a:rPr lang="lv-LV" sz="2800" b="1" i="1" cap="all" dirty="0">
                <a:solidFill>
                  <a:schemeClr val="accent6">
                    <a:lumMod val="50000"/>
                  </a:schemeClr>
                </a:solidFill>
                <a:effectLst>
                  <a:outerShdw blurRad="38100" dist="38100" dir="2700000" algn="tl">
                    <a:srgbClr val="000000">
                      <a:alpha val="43137"/>
                    </a:srgbClr>
                  </a:outerShdw>
                </a:effectLst>
                <a:latin typeface="+mn-lt"/>
              </a:rPr>
              <a:t>ĻOTI LABA IZVĒLE!</a:t>
            </a:r>
            <a:r>
              <a:rPr lang="en-US" sz="2800" b="1" i="1" cap="all" dirty="0">
                <a:solidFill>
                  <a:schemeClr val="accent6">
                    <a:lumMod val="50000"/>
                  </a:schemeClr>
                </a:solidFill>
                <a:effectLst>
                  <a:outerShdw blurRad="38100" dist="38100" dir="2700000" algn="tl">
                    <a:srgbClr val="000000">
                      <a:alpha val="43137"/>
                    </a:srgbClr>
                  </a:outerShdw>
                </a:effectLst>
                <a:latin typeface="+mn-lt"/>
              </a:rPr>
              <a:t/>
            </a:r>
            <a:br>
              <a:rPr lang="en-US" sz="2800" b="1" i="1" cap="all" dirty="0">
                <a:solidFill>
                  <a:schemeClr val="accent6">
                    <a:lumMod val="50000"/>
                  </a:schemeClr>
                </a:solidFill>
                <a:effectLst>
                  <a:outerShdw blurRad="38100" dist="38100" dir="2700000" algn="tl">
                    <a:srgbClr val="000000">
                      <a:alpha val="43137"/>
                    </a:srgbClr>
                  </a:outerShdw>
                </a:effectLst>
                <a:latin typeface="+mn-lt"/>
              </a:rPr>
            </a:br>
            <a:endParaRPr lang="en-US" sz="2800" b="1" i="1" cap="all" dirty="0">
              <a:solidFill>
                <a:schemeClr val="accent6">
                  <a:lumMod val="50000"/>
                </a:schemeClr>
              </a:solidFill>
              <a:effectLst>
                <a:outerShdw blurRad="38100" dist="38100" dir="2700000" algn="tl">
                  <a:srgbClr val="000000">
                    <a:alpha val="43137"/>
                  </a:srgbClr>
                </a:outerShdw>
              </a:effectLst>
              <a:latin typeface="+mn-lt"/>
            </a:endParaRPr>
          </a:p>
        </p:txBody>
      </p:sp>
      <p:pic>
        <p:nvPicPr>
          <p:cNvPr id="6" name="Attēls 5"/>
          <p:cNvPicPr>
            <a:picLocks noChangeAspect="1"/>
          </p:cNvPicPr>
          <p:nvPr/>
        </p:nvPicPr>
        <p:blipFill>
          <a:blip r:embed="rId2"/>
          <a:stretch>
            <a:fillRect/>
          </a:stretch>
        </p:blipFill>
        <p:spPr>
          <a:xfrm>
            <a:off x="162657" y="1870801"/>
            <a:ext cx="1767993" cy="4663844"/>
          </a:xfrm>
          <a:prstGeom prst="rect">
            <a:avLst/>
          </a:prstGeom>
          <a:ln>
            <a:noFill/>
          </a:ln>
          <a:effectLst>
            <a:outerShdw blurRad="292100" dist="139700" dir="2700000" algn="tl" rotWithShape="0">
              <a:srgbClr val="333333">
                <a:alpha val="65000"/>
              </a:srgbClr>
            </a:outerShdw>
          </a:effectLst>
        </p:spPr>
      </p:pic>
      <p:pic>
        <p:nvPicPr>
          <p:cNvPr id="7" name="Attēls 6"/>
          <p:cNvPicPr>
            <a:picLocks noChangeAspect="1"/>
          </p:cNvPicPr>
          <p:nvPr/>
        </p:nvPicPr>
        <p:blipFill>
          <a:blip r:embed="rId3"/>
          <a:stretch>
            <a:fillRect/>
          </a:stretch>
        </p:blipFill>
        <p:spPr>
          <a:xfrm>
            <a:off x="2088543" y="1706996"/>
            <a:ext cx="1723672" cy="4370449"/>
          </a:xfrm>
          <a:prstGeom prst="rect">
            <a:avLst/>
          </a:prstGeom>
          <a:ln>
            <a:noFill/>
          </a:ln>
          <a:effectLst>
            <a:outerShdw blurRad="292100" dist="139700" dir="2700000" algn="tl" rotWithShape="0">
              <a:srgbClr val="333333">
                <a:alpha val="65000"/>
              </a:srgbClr>
            </a:outerShdw>
          </a:effectLst>
        </p:spPr>
      </p:pic>
      <p:pic>
        <p:nvPicPr>
          <p:cNvPr id="8" name="Attēls 7"/>
          <p:cNvPicPr>
            <a:picLocks noChangeAspect="1"/>
          </p:cNvPicPr>
          <p:nvPr/>
        </p:nvPicPr>
        <p:blipFill>
          <a:blip r:embed="rId4"/>
          <a:stretch>
            <a:fillRect/>
          </a:stretch>
        </p:blipFill>
        <p:spPr>
          <a:xfrm>
            <a:off x="4035314" y="2006421"/>
            <a:ext cx="1425063" cy="4511431"/>
          </a:xfrm>
          <a:prstGeom prst="rect">
            <a:avLst/>
          </a:prstGeom>
          <a:ln>
            <a:noFill/>
          </a:ln>
          <a:effectLst>
            <a:outerShdw blurRad="292100" dist="139700" dir="2700000" algn="tl" rotWithShape="0">
              <a:srgbClr val="333333">
                <a:alpha val="65000"/>
              </a:srgbClr>
            </a:outerShdw>
          </a:effectLst>
        </p:spPr>
      </p:pic>
      <p:pic>
        <p:nvPicPr>
          <p:cNvPr id="9" name="Attēls 8"/>
          <p:cNvPicPr>
            <a:picLocks noChangeAspect="1"/>
          </p:cNvPicPr>
          <p:nvPr/>
        </p:nvPicPr>
        <p:blipFill>
          <a:blip r:embed="rId5"/>
          <a:stretch>
            <a:fillRect/>
          </a:stretch>
        </p:blipFill>
        <p:spPr>
          <a:xfrm>
            <a:off x="5746892" y="1484091"/>
            <a:ext cx="1615580" cy="4816257"/>
          </a:xfrm>
          <a:prstGeom prst="rect">
            <a:avLst/>
          </a:prstGeom>
          <a:ln>
            <a:noFill/>
          </a:ln>
          <a:effectLst>
            <a:outerShdw blurRad="292100" dist="139700" dir="2700000" algn="tl" rotWithShape="0">
              <a:srgbClr val="333333">
                <a:alpha val="65000"/>
              </a:srgbClr>
            </a:outerShdw>
          </a:effectLst>
        </p:spPr>
      </p:pic>
      <p:pic>
        <p:nvPicPr>
          <p:cNvPr id="10" name="Attēls 9"/>
          <p:cNvPicPr>
            <a:picLocks noChangeAspect="1"/>
          </p:cNvPicPr>
          <p:nvPr/>
        </p:nvPicPr>
        <p:blipFill>
          <a:blip r:embed="rId6"/>
          <a:stretch>
            <a:fillRect/>
          </a:stretch>
        </p:blipFill>
        <p:spPr>
          <a:xfrm>
            <a:off x="7514885" y="2453266"/>
            <a:ext cx="1554495" cy="408628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292673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a:xfrm>
            <a:off x="127489" y="206864"/>
            <a:ext cx="7886700" cy="1325563"/>
          </a:xfrm>
        </p:spPr>
        <p:txBody>
          <a:bodyPr>
            <a:normAutofit/>
          </a:bodyPr>
          <a:lstStyle/>
          <a:p>
            <a:r>
              <a:rPr lang="lv-LV" sz="2800" b="1" i="1" dirty="0">
                <a:solidFill>
                  <a:schemeClr val="accent6">
                    <a:lumMod val="50000"/>
                  </a:schemeClr>
                </a:solidFill>
                <a:effectLst>
                  <a:outerShdw blurRad="38100" dist="38100" dir="2700000" algn="tl">
                    <a:srgbClr val="000000">
                      <a:alpha val="43137"/>
                    </a:srgbClr>
                  </a:outerShdw>
                </a:effectLst>
                <a:latin typeface="+mn-lt"/>
              </a:rPr>
              <a:t>PUIŠI VAR IZVĒLĒTIES ARĪ KOMBINĀCIJU BIKSES AR T – KREKLU, BĪTLENI, DŽEMPERI VAI JAKU!</a:t>
            </a:r>
            <a:endParaRPr lang="en-US" sz="2800" b="1" i="1" dirty="0">
              <a:solidFill>
                <a:schemeClr val="accent6">
                  <a:lumMod val="50000"/>
                </a:schemeClr>
              </a:solidFill>
              <a:effectLst>
                <a:outerShdw blurRad="38100" dist="38100" dir="2700000" algn="tl">
                  <a:srgbClr val="000000">
                    <a:alpha val="43137"/>
                  </a:srgbClr>
                </a:outerShdw>
              </a:effectLst>
              <a:latin typeface="+mn-lt"/>
            </a:endParaRPr>
          </a:p>
        </p:txBody>
      </p:sp>
      <p:pic>
        <p:nvPicPr>
          <p:cNvPr id="4" name="Satura vietturis 3"/>
          <p:cNvPicPr>
            <a:picLocks noGrp="1" noChangeAspect="1"/>
          </p:cNvPicPr>
          <p:nvPr>
            <p:ph idx="1"/>
          </p:nvPr>
        </p:nvPicPr>
        <p:blipFill>
          <a:blip r:embed="rId2"/>
          <a:stretch>
            <a:fillRect/>
          </a:stretch>
        </p:blipFill>
        <p:spPr>
          <a:xfrm>
            <a:off x="127489" y="1532427"/>
            <a:ext cx="1452773" cy="4351338"/>
          </a:xfrm>
          <a:prstGeom prst="rect">
            <a:avLst/>
          </a:prstGeom>
          <a:ln>
            <a:noFill/>
          </a:ln>
          <a:effectLst>
            <a:outerShdw blurRad="292100" dist="139700" dir="2700000" algn="tl" rotWithShape="0">
              <a:srgbClr val="333333">
                <a:alpha val="65000"/>
              </a:srgbClr>
            </a:outerShdw>
          </a:effectLst>
        </p:spPr>
      </p:pic>
      <p:pic>
        <p:nvPicPr>
          <p:cNvPr id="5" name="Attēls 4"/>
          <p:cNvPicPr>
            <a:picLocks noChangeAspect="1"/>
          </p:cNvPicPr>
          <p:nvPr/>
        </p:nvPicPr>
        <p:blipFill>
          <a:blip r:embed="rId3"/>
          <a:stretch>
            <a:fillRect/>
          </a:stretch>
        </p:blipFill>
        <p:spPr>
          <a:xfrm>
            <a:off x="1658457" y="2401294"/>
            <a:ext cx="1501270" cy="4130398"/>
          </a:xfrm>
          <a:prstGeom prst="rect">
            <a:avLst/>
          </a:prstGeom>
          <a:ln>
            <a:noFill/>
          </a:ln>
          <a:effectLst>
            <a:outerShdw blurRad="292100" dist="139700" dir="2700000" algn="tl" rotWithShape="0">
              <a:srgbClr val="333333">
                <a:alpha val="65000"/>
              </a:srgbClr>
            </a:outerShdw>
          </a:effectLst>
        </p:spPr>
      </p:pic>
      <p:pic>
        <p:nvPicPr>
          <p:cNvPr id="6" name="Attēls 5"/>
          <p:cNvPicPr>
            <a:picLocks noChangeAspect="1"/>
          </p:cNvPicPr>
          <p:nvPr/>
        </p:nvPicPr>
        <p:blipFill>
          <a:blip r:embed="rId4"/>
          <a:stretch>
            <a:fillRect/>
          </a:stretch>
        </p:blipFill>
        <p:spPr>
          <a:xfrm>
            <a:off x="3307530" y="1532427"/>
            <a:ext cx="1945216" cy="4808399"/>
          </a:xfrm>
          <a:prstGeom prst="rect">
            <a:avLst/>
          </a:prstGeom>
          <a:ln>
            <a:noFill/>
          </a:ln>
          <a:effectLst>
            <a:outerShdw blurRad="292100" dist="139700" dir="2700000" algn="tl" rotWithShape="0">
              <a:srgbClr val="333333">
                <a:alpha val="65000"/>
              </a:srgbClr>
            </a:outerShdw>
          </a:effectLst>
        </p:spPr>
      </p:pic>
      <p:pic>
        <p:nvPicPr>
          <p:cNvPr id="7" name="Attēls 6"/>
          <p:cNvPicPr>
            <a:picLocks noChangeAspect="1"/>
          </p:cNvPicPr>
          <p:nvPr/>
        </p:nvPicPr>
        <p:blipFill>
          <a:blip r:embed="rId5"/>
          <a:stretch>
            <a:fillRect/>
          </a:stretch>
        </p:blipFill>
        <p:spPr>
          <a:xfrm>
            <a:off x="5400549" y="1715435"/>
            <a:ext cx="1714649" cy="4816257"/>
          </a:xfrm>
          <a:prstGeom prst="rect">
            <a:avLst/>
          </a:prstGeom>
          <a:ln>
            <a:noFill/>
          </a:ln>
          <a:effectLst>
            <a:outerShdw blurRad="292100" dist="139700" dir="2700000" algn="tl" rotWithShape="0">
              <a:srgbClr val="333333">
                <a:alpha val="65000"/>
              </a:srgbClr>
            </a:outerShdw>
          </a:effectLst>
        </p:spPr>
      </p:pic>
      <p:pic>
        <p:nvPicPr>
          <p:cNvPr id="8" name="Attēls 7"/>
          <p:cNvPicPr>
            <a:picLocks noChangeAspect="1"/>
          </p:cNvPicPr>
          <p:nvPr/>
        </p:nvPicPr>
        <p:blipFill>
          <a:blip r:embed="rId6"/>
          <a:stretch>
            <a:fillRect/>
          </a:stretch>
        </p:blipFill>
        <p:spPr>
          <a:xfrm>
            <a:off x="7263001" y="2082266"/>
            <a:ext cx="1759525" cy="425856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07887523"/>
      </p:ext>
    </p:extLst>
  </p:cSld>
  <p:clrMapOvr>
    <a:masterClrMapping/>
  </p:clrMapOvr>
</p:sld>
</file>

<file path=ppt/theme/theme1.xml><?xml version="1.0" encoding="utf-8"?>
<a:theme xmlns:a="http://schemas.openxmlformats.org/drawingml/2006/main" name="Office dizains">
  <a:themeElements>
    <a:clrScheme name="Office dizain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dizains">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dizain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s" ma:contentTypeID="0x01010033EDE1CB23C54748B07EF6A3B7B9831A" ma:contentTypeVersion="5" ma:contentTypeDescription="Izveidot jaunu dokumentu." ma:contentTypeScope="" ma:versionID="2865abeb2ff169eaba4b2b3a61566a50">
  <xsd:schema xmlns:xsd="http://www.w3.org/2001/XMLSchema" xmlns:xs="http://www.w3.org/2001/XMLSchema" xmlns:p="http://schemas.microsoft.com/office/2006/metadata/properties" xmlns:ns2="42cad82a-17a9-462f-9f37-d285bbdc264d" targetNamespace="http://schemas.microsoft.com/office/2006/metadata/properties" ma:root="true" ma:fieldsID="a6066a99c77149d85b100d1dbc4f3be5" ns2:_="">
    <xsd:import namespace="42cad82a-17a9-462f-9f37-d285bbdc264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MediaServiceAuto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cad82a-17a9-462f-9f37-d285bbdc264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Length (seconds)" ma:internalName="MediaLengthInSeconds" ma:readOnly="true">
      <xsd:simpleType>
        <xsd:restriction base="dms:Unknown"/>
      </xsd:simpleType>
    </xsd:element>
    <xsd:element name="MediaServiceAutoTags" ma:index="12" nillable="true" ma:displayName="Tags" ma:internalName="MediaServiceAutoTags"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DBB1BD9-7BF1-4219-B9F8-D06B88D68180}">
  <ds:schemaRef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42cad82a-17a9-462f-9f37-d285bbdc264d"/>
    <ds:schemaRef ds:uri="http://www.w3.org/XML/1998/namespace"/>
  </ds:schemaRefs>
</ds:datastoreItem>
</file>

<file path=customXml/itemProps2.xml><?xml version="1.0" encoding="utf-8"?>
<ds:datastoreItem xmlns:ds="http://schemas.openxmlformats.org/officeDocument/2006/customXml" ds:itemID="{667AC23E-A0A0-42F3-A4D4-FD585F3F32FB}">
  <ds:schemaRefs>
    <ds:schemaRef ds:uri="http://schemas.microsoft.com/sharepoint/v3/contenttype/forms"/>
  </ds:schemaRefs>
</ds:datastoreItem>
</file>

<file path=customXml/itemProps3.xml><?xml version="1.0" encoding="utf-8"?>
<ds:datastoreItem xmlns:ds="http://schemas.openxmlformats.org/officeDocument/2006/customXml" ds:itemID="{27C3F11F-2B8B-425B-9633-8204D7745E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2cad82a-17a9-462f-9f37-d285bbdc264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686</TotalTime>
  <Words>996</Words>
  <Application>Microsoft Office PowerPoint</Application>
  <PresentationFormat>Slaidrāde ekrānā (4:3)</PresentationFormat>
  <Paragraphs>94</Paragraphs>
  <Slides>31</Slides>
  <Notes>0</Notes>
  <HiddenSlides>0</HiddenSlides>
  <MMClips>0</MMClips>
  <ScaleCrop>false</ScaleCrop>
  <HeadingPairs>
    <vt:vector size="6" baseType="variant">
      <vt:variant>
        <vt:lpstr>Lietotie fonti</vt:lpstr>
      </vt:variant>
      <vt:variant>
        <vt:i4>3</vt:i4>
      </vt:variant>
      <vt:variant>
        <vt:lpstr>Dizains</vt:lpstr>
      </vt:variant>
      <vt:variant>
        <vt:i4>1</vt:i4>
      </vt:variant>
      <vt:variant>
        <vt:lpstr>Slaidu virsraksti</vt:lpstr>
      </vt:variant>
      <vt:variant>
        <vt:i4>31</vt:i4>
      </vt:variant>
    </vt:vector>
  </HeadingPairs>
  <TitlesOfParts>
    <vt:vector size="35" baseType="lpstr">
      <vt:lpstr>Arial</vt:lpstr>
      <vt:lpstr>Calibri</vt:lpstr>
      <vt:lpstr>Calibri Light</vt:lpstr>
      <vt:lpstr>Office dizains</vt:lpstr>
      <vt:lpstr>APĢĒRBA IZVĒLES ABC SKOLĒNIEM</vt:lpstr>
      <vt:lpstr>PowerPoint prezentācija</vt:lpstr>
      <vt:lpstr>APĢĒRBS</vt:lpstr>
      <vt:lpstr>PIRMS APĢĒRBA IZVĒLES, EJOT UZ SKOLU,  ATCERIES DAŽUS ZELTA LIKUMUS!</vt:lpstr>
      <vt:lpstr>NODERĪGS ĢĒRBŠANĀS IERADUMS!</vt:lpstr>
      <vt:lpstr>KĀ SKOLAS APĢĒRBU VIENMĒR VARI IZVĒLĒTIES SKOLAS FORMU!</vt:lpstr>
      <vt:lpstr>SKOLĀ ĒRTI JUTĪSIES ARĪ APĢĒRBĀ AR SKOLAS PIEDERĪBAS SIMBOLU, KO PIEDĀVĀJAM PASŪTĪT https://www.idejudruka.lv/preces/ulbrokas-vidusskola/  </vt:lpstr>
      <vt:lpstr>JA NEIZVĒLIES SKOLĒNU FORMU, PUIŠIEM auduma Krekls un bikses IKDIENĀ BŪS ĻOTI LABA IZVĒLE! </vt:lpstr>
      <vt:lpstr>PUIŠI VAR IZVĒLĒTIES ARĪ KOMBINĀCIJU BIKSES AR T – KREKLU, BĪTLENI, DŽEMPERI VAI JAKU!</vt:lpstr>
      <vt:lpstr>SVĒTKU REIZĒS PUIŠI ELEGANTI IZSKATĪSIES UZVALKĀ, BET ŽAKETI VAR IZVĒLĒTIES ARĪ KĀ IKDIENAS APĢĒRBA SASTĀVDAĻU</vt:lpstr>
      <vt:lpstr>PUIŠIEM ĪPAŠI JĀPIEDOMĀ ARĪ PIE BIKŠU IZVĒLES – KLASISKAS DŽINSA VAI AUDUMA BIKSES IEDERAS LIETIŠĶĀ SKOLAS VIDĒ</vt:lpstr>
      <vt:lpstr>BIKŠU IZVĒLĒ SKOLAI PUIŠIEM IR ARĪ SAVI IEROBEŽOJUMI, KURI JĀIEVĒRO!</vt:lpstr>
      <vt:lpstr>ATCERIES VĒL DAŽUS NOTEIKUMUS! </vt:lpstr>
      <vt:lpstr>MEITENĒM, IZVĒLOTIES APĢĒRBU SKOLAI, IR JĀBŪT ĪPAŠI UZMANĪGĀM, JO APĢĒRBU RAŽOTĀJI IR PARŪPĒJUŠIES, KA MEITEŅU UN SIEVIEŠU APĢĒRBIEM VEIKALOS IR DAUDZ PLAŠĀKA IZVĒLE NEKĀ PUIŠIEM. DAŽI PADOMI, KĀ MEITENĒM SKOLĀ IZSKATĪTIES UN JUSTIES LIETIŠĶĀM!</vt:lpstr>
      <vt:lpstr>IDEĀLS UN VIENKĀRŠS APĢĒRBU SALIKUMS MEITENĒM SKOLAI – BIKSES UN BLŪZE </vt:lpstr>
      <vt:lpstr>MEITENES IKDIENAS APĢĒRBĀ VAR IZVĒLĒTIES ARĪ TRIKOTĀŽAS KREKLIŅUS, BĪTLENES, JAKAS, DŽEMPERUS</vt:lpstr>
      <vt:lpstr>NO ŠĀDIEM APĢĒRBIEM SKOLĀ MEITENĒM NOTEIKTI JĀIZVAIRĀS</vt:lpstr>
      <vt:lpstr>BIKSES MEITENĒM SKOLAI VAJADZĒTU IZVĒLĒTIES KLASISKA PIEGRIEZUMA, ATBILSTOŠAS AUGUMA IZMĒRAM, ĒRTAS</vt:lpstr>
      <vt:lpstr>KAM JĀPIEVĒRŠ UZMANĪBA MEITENĒM, IZVĒLOTIES BIKSES SKOLAS APĢĒRBAM</vt:lpstr>
      <vt:lpstr>MEITENES SKOLĀ IR IECIENĪJUŠAS NĒSĀT BIKSES, BET VAR IZVĒLĒTIES ARĪ KLASISKA STILA SVĀRKUS</vt:lpstr>
      <vt:lpstr>IZVĒLOTIES IKDIENAS APĢĒRBĀ SVĀRKUS, IR JĀIEVĒRO, KA…</vt:lpstr>
      <vt:lpstr>ARĪ MEITENĒM – ĪPAŠI VECĀKAJĀS KLASĒS PIE LIETIŠĶĀ STILA ĻOTI IEDERĒSIES ŽAKETE GAN IKDIENĀ, GAN SVĒTKU REIZĒ</vt:lpstr>
      <vt:lpstr>SKOLAI IZVĒLIES ĒRTUS MAIŅAS APAVUS, PĀRLIECINIES, KA TAJOS NESVĪST KĀJAS, BEZ AUGSTIEM PAĒŽIEM</vt:lpstr>
      <vt:lpstr>SKOLĀ TEV NEPIECIEŠAMS ARĪ SPORTA TĒRPS. SVARĪGI, LAI TEV BŪTU GAN ĪSAIS, GAN GARAIS SPORTA TĒRPS ATKARĪBĀ NO TĀ, KUR NOTIKS SPORTA STUNDA – ZĀLĒ VAI ĀRĀ. IEVĒRO, KA SPORTAM NEPIECIEŠAMI SPORTA APAVI – TIE NEVAR BŪT TIE PAŠI APAVI, AR KURIEM STAIGĀ IKDIENĀ.</vt:lpstr>
      <vt:lpstr>SKOLĀ IR ARĪ ĪPAŠĀS SVĒTKU DIENAS, KAD JĀIZVĒLAS SVINĪGS APĢĒRBS – MELNĀ (ARĪ TUMŠI ZILĀ, PELĒKĀ, BRŪNĀ), BALTĀ KRĀSA UN KLASISKAIS STILS VIENMĒR IEDERĒSIES </vt:lpstr>
      <vt:lpstr>ĪPAŠAS DIENAS SKOLĀ IR  9. UN 12. KLAŠU IZLAIDUMS  Izlaidums ir nozīmīgs notikums ikvienaS izglītības iestādes absolvENTA dzīvē. IR pieņemts tam sagatavoties iepriekš. Īpaši tas attiecas uz tērpu, jo katrs vēlas, lai viņu atceras vislabākajā iespējamajā veidā Un neveiksmes gadījumā albuma nodevīgās fotogrāfijas par to atgādinās visu mūžu. Tāpēc ir tik svarīgi zināt, kā ģērbties izlaidumĀ GAN meitenĒM, GAN puiŠIEM.  Izvēloties izlaidumam atbilstošu tērpu, jāņem vērā laiks, kad pasākums norisinās. Svētku tērpi pēc pasākuma iedalāmi oficiālos un neoficiālos, savukārt pēc laika – rīta (līdz plkst. 12.00), dienas (no 12.00 līdz 17.00) un vakara (no 17.00).  Izlaidums parasti tiek iedalīts pie oficiālajiem dienas pasākumiem, tādēļ svarīgi izprast, ko šādā situācijā būtu vislabāk vilkt mugurā un ko ne.</vt:lpstr>
      <vt:lpstr>Ko vilkt meitenēm IZLAIDUMĀ?</vt:lpstr>
      <vt:lpstr>PowerPoint prezentācija</vt:lpstr>
      <vt:lpstr>PUIŠIEM IZLAIDUMĀ Ir svarīgi ģērbties tādā tērpā, KURŠ IR KLASISKS, svinīgs un neizvēlēties PĀRĀK ACĪS KRĪTOŠU, banālu APĢĒRBU. NOTEIKTI NEAIZMIRSTI ARĪ PAR PIEMĒROTIEM APAVIEM.</vt:lpstr>
      <vt:lpstr>VĒL DAŽI PADOMI!</vt:lpstr>
      <vt:lpstr>PowerPoint prezentācija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creator>Iveta Siliņa</dc:creator>
  <cp:lastModifiedBy>Iveta Siliņa</cp:lastModifiedBy>
  <cp:revision>107</cp:revision>
  <dcterms:created xsi:type="dcterms:W3CDTF">2022-03-15T06:33:41Z</dcterms:created>
  <dcterms:modified xsi:type="dcterms:W3CDTF">2022-03-16T18:12:09Z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0x01010033EDE1CB23C54748B07EF6A3B7B9831A</vt:lpwstr>
  </property>
</Properties>
</file>